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57" r:id="rId4"/>
    <p:sldId id="260" r:id="rId5"/>
    <p:sldId id="258" r:id="rId6"/>
    <p:sldId id="265" r:id="rId7"/>
    <p:sldId id="266" r:id="rId8"/>
    <p:sldId id="268" r:id="rId9"/>
    <p:sldId id="261" r:id="rId10"/>
    <p:sldId id="262" r:id="rId11"/>
    <p:sldId id="263" r:id="rId12"/>
    <p:sldId id="264" r:id="rId13"/>
    <p:sldId id="267" r:id="rId14"/>
    <p:sldId id="270" r:id="rId15"/>
    <p:sldId id="26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E560C6-9298-41DA-AFA9-FA2F3C374C88}" v="1013" dt="2021-06-13T07:23:25.3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98" d="100"/>
          <a:sy n="98" d="100"/>
        </p:scale>
        <p:origin x="65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 Bakun" userId="S::u255@spnr350.onmicrosoft.com::32090d6c-66d4-46a8-9030-7c0274c72e15" providerId="AD" clId="Web-{B6E560C6-9298-41DA-AFA9-FA2F3C374C88}"/>
    <pc:docChg chg="addSld delSld modSld sldOrd">
      <pc:chgData name="Jan Bakun" userId="S::u255@spnr350.onmicrosoft.com::32090d6c-66d4-46a8-9030-7c0274c72e15" providerId="AD" clId="Web-{B6E560C6-9298-41DA-AFA9-FA2F3C374C88}" dt="2021-06-13T07:23:25.327" v="630" actId="14100"/>
      <pc:docMkLst>
        <pc:docMk/>
      </pc:docMkLst>
      <pc:sldChg chg="modSp">
        <pc:chgData name="Jan Bakun" userId="S::u255@spnr350.onmicrosoft.com::32090d6c-66d4-46a8-9030-7c0274c72e15" providerId="AD" clId="Web-{B6E560C6-9298-41DA-AFA9-FA2F3C374C88}" dt="2021-06-13T06:23:22.659" v="154" actId="20577"/>
        <pc:sldMkLst>
          <pc:docMk/>
          <pc:sldMk cId="553726541" sldId="256"/>
        </pc:sldMkLst>
        <pc:spChg chg="mod">
          <ac:chgData name="Jan Bakun" userId="S::u255@spnr350.onmicrosoft.com::32090d6c-66d4-46a8-9030-7c0274c72e15" providerId="AD" clId="Web-{B6E560C6-9298-41DA-AFA9-FA2F3C374C88}" dt="2021-06-13T06:23:22.659" v="154" actId="20577"/>
          <ac:spMkLst>
            <pc:docMk/>
            <pc:sldMk cId="553726541" sldId="256"/>
            <ac:spMk id="2" creationId="{9FB28281-3783-403A-B1AB-0182A003DFE3}"/>
          </ac:spMkLst>
        </pc:spChg>
        <pc:spChg chg="mod">
          <ac:chgData name="Jan Bakun" userId="S::u255@spnr350.onmicrosoft.com::32090d6c-66d4-46a8-9030-7c0274c72e15" providerId="AD" clId="Web-{B6E560C6-9298-41DA-AFA9-FA2F3C374C88}" dt="2021-06-13T05:53:08.514" v="3" actId="20577"/>
          <ac:spMkLst>
            <pc:docMk/>
            <pc:sldMk cId="553726541" sldId="256"/>
            <ac:spMk id="3" creationId="{C4542EAC-8BF3-4BFD-9891-145BC49409C2}"/>
          </ac:spMkLst>
        </pc:spChg>
      </pc:sldChg>
      <pc:sldChg chg="addSp delSp modSp new mod setBg">
        <pc:chgData name="Jan Bakun" userId="S::u255@spnr350.onmicrosoft.com::32090d6c-66d4-46a8-9030-7c0274c72e15" providerId="AD" clId="Web-{B6E560C6-9298-41DA-AFA9-FA2F3C374C88}" dt="2021-06-13T07:08:18.426" v="493" actId="14100"/>
        <pc:sldMkLst>
          <pc:docMk/>
          <pc:sldMk cId="3266451844" sldId="257"/>
        </pc:sldMkLst>
        <pc:spChg chg="mod">
          <ac:chgData name="Jan Bakun" userId="S::u255@spnr350.onmicrosoft.com::32090d6c-66d4-46a8-9030-7c0274c72e15" providerId="AD" clId="Web-{B6E560C6-9298-41DA-AFA9-FA2F3C374C88}" dt="2021-06-13T07:08:18.426" v="493" actId="14100"/>
          <ac:spMkLst>
            <pc:docMk/>
            <pc:sldMk cId="3266451844" sldId="257"/>
            <ac:spMk id="2" creationId="{007130FA-5B75-4F22-B548-207800FDF3A7}"/>
          </ac:spMkLst>
        </pc:spChg>
        <pc:spChg chg="mod">
          <ac:chgData name="Jan Bakun" userId="S::u255@spnr350.onmicrosoft.com::32090d6c-66d4-46a8-9030-7c0274c72e15" providerId="AD" clId="Web-{B6E560C6-9298-41DA-AFA9-FA2F3C374C88}" dt="2021-06-13T06:14:21.127" v="140" actId="1076"/>
          <ac:spMkLst>
            <pc:docMk/>
            <pc:sldMk cId="3266451844" sldId="257"/>
            <ac:spMk id="3" creationId="{369729B3-2759-4A28-8597-80CDDB1CE566}"/>
          </ac:spMkLst>
        </pc:spChg>
        <pc:spChg chg="add del mod">
          <ac:chgData name="Jan Bakun" userId="S::u255@spnr350.onmicrosoft.com::32090d6c-66d4-46a8-9030-7c0274c72e15" providerId="AD" clId="Web-{B6E560C6-9298-41DA-AFA9-FA2F3C374C88}" dt="2021-06-13T06:24:10.770" v="162"/>
          <ac:spMkLst>
            <pc:docMk/>
            <pc:sldMk cId="3266451844" sldId="257"/>
            <ac:spMk id="4" creationId="{89BB87AD-C9E6-4198-954E-8969DBA30A31}"/>
          </ac:spMkLst>
        </pc:spChg>
        <pc:spChg chg="add">
          <ac:chgData name="Jan Bakun" userId="S::u255@spnr350.onmicrosoft.com::32090d6c-66d4-46a8-9030-7c0274c72e15" providerId="AD" clId="Web-{B6E560C6-9298-41DA-AFA9-FA2F3C374C88}" dt="2021-06-13T05:53:36.203" v="16"/>
          <ac:spMkLst>
            <pc:docMk/>
            <pc:sldMk cId="3266451844" sldId="257"/>
            <ac:spMk id="8" creationId="{8F3CF990-ACB8-443A-BB74-D36EC8A00B02}"/>
          </ac:spMkLst>
        </pc:spChg>
        <pc:spChg chg="add">
          <ac:chgData name="Jan Bakun" userId="S::u255@spnr350.onmicrosoft.com::32090d6c-66d4-46a8-9030-7c0274c72e15" providerId="AD" clId="Web-{B6E560C6-9298-41DA-AFA9-FA2F3C374C88}" dt="2021-06-13T05:53:36.203" v="16"/>
          <ac:spMkLst>
            <pc:docMk/>
            <pc:sldMk cId="3266451844" sldId="257"/>
            <ac:spMk id="10" creationId="{2601900C-265D-4146-A578-477541E3DF28}"/>
          </ac:spMkLst>
        </pc:spChg>
        <pc:spChg chg="add">
          <ac:chgData name="Jan Bakun" userId="S::u255@spnr350.onmicrosoft.com::32090d6c-66d4-46a8-9030-7c0274c72e15" providerId="AD" clId="Web-{B6E560C6-9298-41DA-AFA9-FA2F3C374C88}" dt="2021-06-13T05:53:36.203" v="16"/>
          <ac:spMkLst>
            <pc:docMk/>
            <pc:sldMk cId="3266451844" sldId="257"/>
            <ac:spMk id="14" creationId="{65F94F98-3A57-49AA-838E-91AAF600B6EE}"/>
          </ac:spMkLst>
        </pc:spChg>
        <pc:spChg chg="add">
          <ac:chgData name="Jan Bakun" userId="S::u255@spnr350.onmicrosoft.com::32090d6c-66d4-46a8-9030-7c0274c72e15" providerId="AD" clId="Web-{B6E560C6-9298-41DA-AFA9-FA2F3C374C88}" dt="2021-06-13T05:53:36.203" v="16"/>
          <ac:spMkLst>
            <pc:docMk/>
            <pc:sldMk cId="3266451844" sldId="257"/>
            <ac:spMk id="18" creationId="{41F8C064-2DC5-4758-B49C-76BFF64052AF}"/>
          </ac:spMkLst>
        </pc:spChg>
        <pc:spChg chg="add">
          <ac:chgData name="Jan Bakun" userId="S::u255@spnr350.onmicrosoft.com::32090d6c-66d4-46a8-9030-7c0274c72e15" providerId="AD" clId="Web-{B6E560C6-9298-41DA-AFA9-FA2F3C374C88}" dt="2021-06-13T05:53:36.203" v="16"/>
          <ac:spMkLst>
            <pc:docMk/>
            <pc:sldMk cId="3266451844" sldId="257"/>
            <ac:spMk id="20" creationId="{FBD68200-BC03-4015-860B-CD5C30CD76B8}"/>
          </ac:spMkLst>
        </pc:spChg>
        <pc:spChg chg="add">
          <ac:chgData name="Jan Bakun" userId="S::u255@spnr350.onmicrosoft.com::32090d6c-66d4-46a8-9030-7c0274c72e15" providerId="AD" clId="Web-{B6E560C6-9298-41DA-AFA9-FA2F3C374C88}" dt="2021-06-13T05:53:36.203" v="16"/>
          <ac:spMkLst>
            <pc:docMk/>
            <pc:sldMk cId="3266451844" sldId="257"/>
            <ac:spMk id="22" creationId="{A0B5529D-5CAA-4BF2-B5C9-34705E7661F9}"/>
          </ac:spMkLst>
        </pc:spChg>
        <pc:spChg chg="add">
          <ac:chgData name="Jan Bakun" userId="S::u255@spnr350.onmicrosoft.com::32090d6c-66d4-46a8-9030-7c0274c72e15" providerId="AD" clId="Web-{B6E560C6-9298-41DA-AFA9-FA2F3C374C88}" dt="2021-06-13T05:53:36.203" v="16"/>
          <ac:spMkLst>
            <pc:docMk/>
            <pc:sldMk cId="3266451844" sldId="257"/>
            <ac:spMk id="24" creationId="{332A6F87-AC28-4AA8-B8A6-AEBC67BD0D64}"/>
          </ac:spMkLst>
        </pc:spChg>
        <pc:picChg chg="add">
          <ac:chgData name="Jan Bakun" userId="S::u255@spnr350.onmicrosoft.com::32090d6c-66d4-46a8-9030-7c0274c72e15" providerId="AD" clId="Web-{B6E560C6-9298-41DA-AFA9-FA2F3C374C88}" dt="2021-06-13T05:53:36.203" v="16"/>
          <ac:picMkLst>
            <pc:docMk/>
            <pc:sldMk cId="3266451844" sldId="257"/>
            <ac:picMk id="12" creationId="{00B98862-BEE1-44FB-A335-A1B9106B445E}"/>
          </ac:picMkLst>
        </pc:picChg>
        <pc:picChg chg="add">
          <ac:chgData name="Jan Bakun" userId="S::u255@spnr350.onmicrosoft.com::32090d6c-66d4-46a8-9030-7c0274c72e15" providerId="AD" clId="Web-{B6E560C6-9298-41DA-AFA9-FA2F3C374C88}" dt="2021-06-13T05:53:36.203" v="16"/>
          <ac:picMkLst>
            <pc:docMk/>
            <pc:sldMk cId="3266451844" sldId="257"/>
            <ac:picMk id="16" creationId="{7185CF21-0594-48C0-9F3E-254D6BCE9D9B}"/>
          </ac:picMkLst>
        </pc:picChg>
      </pc:sldChg>
      <pc:sldChg chg="addSp modSp new">
        <pc:chgData name="Jan Bakun" userId="S::u255@spnr350.onmicrosoft.com::32090d6c-66d4-46a8-9030-7c0274c72e15" providerId="AD" clId="Web-{B6E560C6-9298-41DA-AFA9-FA2F3C374C88}" dt="2021-06-13T07:03:58.697" v="451" actId="20577"/>
        <pc:sldMkLst>
          <pc:docMk/>
          <pc:sldMk cId="1396621970" sldId="258"/>
        </pc:sldMkLst>
        <pc:spChg chg="add mod">
          <ac:chgData name="Jan Bakun" userId="S::u255@spnr350.onmicrosoft.com::32090d6c-66d4-46a8-9030-7c0274c72e15" providerId="AD" clId="Web-{B6E560C6-9298-41DA-AFA9-FA2F3C374C88}" dt="2021-06-13T07:03:58.697" v="451" actId="20577"/>
          <ac:spMkLst>
            <pc:docMk/>
            <pc:sldMk cId="1396621970" sldId="258"/>
            <ac:spMk id="2" creationId="{78B5F449-778B-4C54-97AB-2C257E63428E}"/>
          </ac:spMkLst>
        </pc:spChg>
      </pc:sldChg>
      <pc:sldChg chg="new del">
        <pc:chgData name="Jan Bakun" userId="S::u255@spnr350.onmicrosoft.com::32090d6c-66d4-46a8-9030-7c0274c72e15" providerId="AD" clId="Web-{B6E560C6-9298-41DA-AFA9-FA2F3C374C88}" dt="2021-06-13T06:08:30.289" v="90"/>
        <pc:sldMkLst>
          <pc:docMk/>
          <pc:sldMk cId="1860385480" sldId="259"/>
        </pc:sldMkLst>
      </pc:sldChg>
      <pc:sldChg chg="delSp modSp new">
        <pc:chgData name="Jan Bakun" userId="S::u255@spnr350.onmicrosoft.com::32090d6c-66d4-46a8-9030-7c0274c72e15" providerId="AD" clId="Web-{B6E560C6-9298-41DA-AFA9-FA2F3C374C88}" dt="2021-06-13T07:03:40.587" v="450" actId="1076"/>
        <pc:sldMkLst>
          <pc:docMk/>
          <pc:sldMk cId="3829934278" sldId="259"/>
        </pc:sldMkLst>
        <pc:spChg chg="mod">
          <ac:chgData name="Jan Bakun" userId="S::u255@spnr350.onmicrosoft.com::32090d6c-66d4-46a8-9030-7c0274c72e15" providerId="AD" clId="Web-{B6E560C6-9298-41DA-AFA9-FA2F3C374C88}" dt="2021-06-13T07:03:40.587" v="450" actId="1076"/>
          <ac:spMkLst>
            <pc:docMk/>
            <pc:sldMk cId="3829934278" sldId="259"/>
            <ac:spMk id="2" creationId="{0A409608-778F-4EEB-BCAF-A490A73175EA}"/>
          </ac:spMkLst>
        </pc:spChg>
        <pc:spChg chg="del mod">
          <ac:chgData name="Jan Bakun" userId="S::u255@spnr350.onmicrosoft.com::32090d6c-66d4-46a8-9030-7c0274c72e15" providerId="AD" clId="Web-{B6E560C6-9298-41DA-AFA9-FA2F3C374C88}" dt="2021-06-13T06:12:43.780" v="119"/>
          <ac:spMkLst>
            <pc:docMk/>
            <pc:sldMk cId="3829934278" sldId="259"/>
            <ac:spMk id="3" creationId="{08FECD25-C631-4649-AB35-6BB8BAC9D28D}"/>
          </ac:spMkLst>
        </pc:spChg>
      </pc:sldChg>
      <pc:sldChg chg="addSp delSp modSp new mod setBg">
        <pc:chgData name="Jan Bakun" userId="S::u255@spnr350.onmicrosoft.com::32090d6c-66d4-46a8-9030-7c0274c72e15" providerId="AD" clId="Web-{B6E560C6-9298-41DA-AFA9-FA2F3C374C88}" dt="2021-06-13T07:08:26.833" v="494" actId="1076"/>
        <pc:sldMkLst>
          <pc:docMk/>
          <pc:sldMk cId="1806292051" sldId="260"/>
        </pc:sldMkLst>
        <pc:spChg chg="mod">
          <ac:chgData name="Jan Bakun" userId="S::u255@spnr350.onmicrosoft.com::32090d6c-66d4-46a8-9030-7c0274c72e15" providerId="AD" clId="Web-{B6E560C6-9298-41DA-AFA9-FA2F3C374C88}" dt="2021-06-13T07:08:26.833" v="494" actId="1076"/>
          <ac:spMkLst>
            <pc:docMk/>
            <pc:sldMk cId="1806292051" sldId="260"/>
            <ac:spMk id="2" creationId="{8CCE0FE5-F93F-4269-A634-92BAF00CBFE1}"/>
          </ac:spMkLst>
        </pc:spChg>
        <pc:spChg chg="mod">
          <ac:chgData name="Jan Bakun" userId="S::u255@spnr350.onmicrosoft.com::32090d6c-66d4-46a8-9030-7c0274c72e15" providerId="AD" clId="Web-{B6E560C6-9298-41DA-AFA9-FA2F3C374C88}" dt="2021-06-13T06:38:08.154" v="290" actId="1076"/>
          <ac:spMkLst>
            <pc:docMk/>
            <pc:sldMk cId="1806292051" sldId="260"/>
            <ac:spMk id="3" creationId="{C1F697ED-CC0B-4748-AD80-1802C0A64E05}"/>
          </ac:spMkLst>
        </pc:spChg>
        <pc:spChg chg="add del mod">
          <ac:chgData name="Jan Bakun" userId="S::u255@spnr350.onmicrosoft.com::32090d6c-66d4-46a8-9030-7c0274c72e15" providerId="AD" clId="Web-{B6E560C6-9298-41DA-AFA9-FA2F3C374C88}" dt="2021-06-13T06:38:03.341" v="289"/>
          <ac:spMkLst>
            <pc:docMk/>
            <pc:sldMk cId="1806292051" sldId="260"/>
            <ac:spMk id="5" creationId="{3EC230BF-FF7B-4927-96F8-B036690696F5}"/>
          </ac:spMkLst>
        </pc:spChg>
        <pc:spChg chg="add del">
          <ac:chgData name="Jan Bakun" userId="S::u255@spnr350.onmicrosoft.com::32090d6c-66d4-46a8-9030-7c0274c72e15" providerId="AD" clId="Web-{B6E560C6-9298-41DA-AFA9-FA2F3C374C88}" dt="2021-06-13T06:34:21.429" v="247"/>
          <ac:spMkLst>
            <pc:docMk/>
            <pc:sldMk cId="1806292051" sldId="260"/>
            <ac:spMk id="6" creationId="{A683DBC4-DF1F-47B4-A427-3A02BF6FCA01}"/>
          </ac:spMkLst>
        </pc:spChg>
        <pc:spChg chg="add del">
          <ac:chgData name="Jan Bakun" userId="S::u255@spnr350.onmicrosoft.com::32090d6c-66d4-46a8-9030-7c0274c72e15" providerId="AD" clId="Web-{B6E560C6-9298-41DA-AFA9-FA2F3C374C88}" dt="2021-06-13T06:34:16.366" v="245"/>
          <ac:spMkLst>
            <pc:docMk/>
            <pc:sldMk cId="1806292051" sldId="260"/>
            <ac:spMk id="9" creationId="{D74577E3-FA18-4D8A-9E42-FF3D35D3FCBA}"/>
          </ac:spMkLst>
        </pc:spChg>
        <pc:spChg chg="add del">
          <ac:chgData name="Jan Bakun" userId="S::u255@spnr350.onmicrosoft.com::32090d6c-66d4-46a8-9030-7c0274c72e15" providerId="AD" clId="Web-{B6E560C6-9298-41DA-AFA9-FA2F3C374C88}" dt="2021-06-13T06:34:21.429" v="247"/>
          <ac:spMkLst>
            <pc:docMk/>
            <pc:sldMk cId="1806292051" sldId="260"/>
            <ac:spMk id="10" creationId="{C9206E69-8320-4953-8527-D4C926A4632A}"/>
          </ac:spMkLst>
        </pc:spChg>
        <pc:spChg chg="add del">
          <ac:chgData name="Jan Bakun" userId="S::u255@spnr350.onmicrosoft.com::32090d6c-66d4-46a8-9030-7c0274c72e15" providerId="AD" clId="Web-{B6E560C6-9298-41DA-AFA9-FA2F3C374C88}" dt="2021-06-13T06:34:21.429" v="247"/>
          <ac:spMkLst>
            <pc:docMk/>
            <pc:sldMk cId="1806292051" sldId="260"/>
            <ac:spMk id="12" creationId="{EFB0BA3C-4542-415C-9AD5-4A65B973D493}"/>
          </ac:spMkLst>
        </pc:spChg>
        <pc:spChg chg="add del">
          <ac:chgData name="Jan Bakun" userId="S::u255@spnr350.onmicrosoft.com::32090d6c-66d4-46a8-9030-7c0274c72e15" providerId="AD" clId="Web-{B6E560C6-9298-41DA-AFA9-FA2F3C374C88}" dt="2021-06-13T06:34:21.429" v="247"/>
          <ac:spMkLst>
            <pc:docMk/>
            <pc:sldMk cId="1806292051" sldId="260"/>
            <ac:spMk id="14" creationId="{D3FCC301-B2A8-4BFA-8ADD-314A8AC885CE}"/>
          </ac:spMkLst>
        </pc:spChg>
        <pc:spChg chg="add del">
          <ac:chgData name="Jan Bakun" userId="S::u255@spnr350.onmicrosoft.com::32090d6c-66d4-46a8-9030-7c0274c72e15" providerId="AD" clId="Web-{B6E560C6-9298-41DA-AFA9-FA2F3C374C88}" dt="2021-06-13T06:34:16.366" v="245"/>
          <ac:spMkLst>
            <pc:docMk/>
            <pc:sldMk cId="1806292051" sldId="260"/>
            <ac:spMk id="15" creationId="{31FFB1DF-0D2D-4029-A8C7-317DDCF92762}"/>
          </ac:spMkLst>
        </pc:spChg>
        <pc:spChg chg="add del">
          <ac:chgData name="Jan Bakun" userId="S::u255@spnr350.onmicrosoft.com::32090d6c-66d4-46a8-9030-7c0274c72e15" providerId="AD" clId="Web-{B6E560C6-9298-41DA-AFA9-FA2F3C374C88}" dt="2021-06-13T06:34:21.429" v="247"/>
          <ac:spMkLst>
            <pc:docMk/>
            <pc:sldMk cId="1806292051" sldId="260"/>
            <ac:spMk id="16" creationId="{341BA995-C21C-4D29-BE49-3CBE5718953D}"/>
          </ac:spMkLst>
        </pc:spChg>
        <pc:spChg chg="add del">
          <ac:chgData name="Jan Bakun" userId="S::u255@spnr350.onmicrosoft.com::32090d6c-66d4-46a8-9030-7c0274c72e15" providerId="AD" clId="Web-{B6E560C6-9298-41DA-AFA9-FA2F3C374C88}" dt="2021-06-13T06:34:16.366" v="245"/>
          <ac:spMkLst>
            <pc:docMk/>
            <pc:sldMk cId="1806292051" sldId="260"/>
            <ac:spMk id="17" creationId="{3770C84D-AB0A-4DD9-9CD3-B0DDCBCA336A}"/>
          </ac:spMkLst>
        </pc:spChg>
        <pc:spChg chg="add del">
          <ac:chgData name="Jan Bakun" userId="S::u255@spnr350.onmicrosoft.com::32090d6c-66d4-46a8-9030-7c0274c72e15" providerId="AD" clId="Web-{B6E560C6-9298-41DA-AFA9-FA2F3C374C88}" dt="2021-06-13T06:34:21.429" v="247"/>
          <ac:spMkLst>
            <pc:docMk/>
            <pc:sldMk cId="1806292051" sldId="260"/>
            <ac:spMk id="18" creationId="{F6B63D7C-DA20-4B10-8164-8F1ACA90EED7}"/>
          </ac:spMkLst>
        </pc:spChg>
        <pc:spChg chg="add del">
          <ac:chgData name="Jan Bakun" userId="S::u255@spnr350.onmicrosoft.com::32090d6c-66d4-46a8-9030-7c0274c72e15" providerId="AD" clId="Web-{B6E560C6-9298-41DA-AFA9-FA2F3C374C88}" dt="2021-06-13T06:34:16.366" v="245"/>
          <ac:spMkLst>
            <pc:docMk/>
            <pc:sldMk cId="1806292051" sldId="260"/>
            <ac:spMk id="19" creationId="{7EBBF7C2-27D7-480A-BEFA-B1399AC04508}"/>
          </ac:spMkLst>
        </pc:spChg>
        <pc:spChg chg="add del">
          <ac:chgData name="Jan Bakun" userId="S::u255@spnr350.onmicrosoft.com::32090d6c-66d4-46a8-9030-7c0274c72e15" providerId="AD" clId="Web-{B6E560C6-9298-41DA-AFA9-FA2F3C374C88}" dt="2021-06-13T06:34:21.429" v="247"/>
          <ac:spMkLst>
            <pc:docMk/>
            <pc:sldMk cId="1806292051" sldId="260"/>
            <ac:spMk id="20" creationId="{BCEB1DFB-E9D4-4418-85B6-90079F889483}"/>
          </ac:spMkLst>
        </pc:spChg>
        <pc:spChg chg="add del">
          <ac:chgData name="Jan Bakun" userId="S::u255@spnr350.onmicrosoft.com::32090d6c-66d4-46a8-9030-7c0274c72e15" providerId="AD" clId="Web-{B6E560C6-9298-41DA-AFA9-FA2F3C374C88}" dt="2021-06-13T06:34:16.366" v="245"/>
          <ac:spMkLst>
            <pc:docMk/>
            <pc:sldMk cId="1806292051" sldId="260"/>
            <ac:spMk id="21" creationId="{78FBE352-03FD-4333-A348-0C7FCF5FE03B}"/>
          </ac:spMkLst>
        </pc:spChg>
        <pc:spChg chg="add">
          <ac:chgData name="Jan Bakun" userId="S::u255@spnr350.onmicrosoft.com::32090d6c-66d4-46a8-9030-7c0274c72e15" providerId="AD" clId="Web-{B6E560C6-9298-41DA-AFA9-FA2F3C374C88}" dt="2021-06-13T06:34:21.460" v="248"/>
          <ac:spMkLst>
            <pc:docMk/>
            <pc:sldMk cId="1806292051" sldId="260"/>
            <ac:spMk id="22" creationId="{D74577E3-FA18-4D8A-9E42-FF3D35D3FCBA}"/>
          </ac:spMkLst>
        </pc:spChg>
        <pc:spChg chg="add del">
          <ac:chgData name="Jan Bakun" userId="S::u255@spnr350.onmicrosoft.com::32090d6c-66d4-46a8-9030-7c0274c72e15" providerId="AD" clId="Web-{B6E560C6-9298-41DA-AFA9-FA2F3C374C88}" dt="2021-06-13T06:34:16.366" v="245"/>
          <ac:spMkLst>
            <pc:docMk/>
            <pc:sldMk cId="1806292051" sldId="260"/>
            <ac:spMk id="23" creationId="{9C6A91D1-6664-4898-92B7-49F9982CEF01}"/>
          </ac:spMkLst>
        </pc:spChg>
        <pc:spChg chg="add del">
          <ac:chgData name="Jan Bakun" userId="S::u255@spnr350.onmicrosoft.com::32090d6c-66d4-46a8-9030-7c0274c72e15" providerId="AD" clId="Web-{B6E560C6-9298-41DA-AFA9-FA2F3C374C88}" dt="2021-06-13T06:34:16.366" v="245"/>
          <ac:spMkLst>
            <pc:docMk/>
            <pc:sldMk cId="1806292051" sldId="260"/>
            <ac:spMk id="25" creationId="{D44EDEA4-22DE-4070-A5F1-4AEE20A4D527}"/>
          </ac:spMkLst>
        </pc:spChg>
        <pc:spChg chg="add">
          <ac:chgData name="Jan Bakun" userId="S::u255@spnr350.onmicrosoft.com::32090d6c-66d4-46a8-9030-7c0274c72e15" providerId="AD" clId="Web-{B6E560C6-9298-41DA-AFA9-FA2F3C374C88}" dt="2021-06-13T06:34:21.460" v="248"/>
          <ac:spMkLst>
            <pc:docMk/>
            <pc:sldMk cId="1806292051" sldId="260"/>
            <ac:spMk id="27" creationId="{31FFB1DF-0D2D-4029-A8C7-317DDCF92762}"/>
          </ac:spMkLst>
        </pc:spChg>
        <pc:spChg chg="add">
          <ac:chgData name="Jan Bakun" userId="S::u255@spnr350.onmicrosoft.com::32090d6c-66d4-46a8-9030-7c0274c72e15" providerId="AD" clId="Web-{B6E560C6-9298-41DA-AFA9-FA2F3C374C88}" dt="2021-06-13T06:34:21.460" v="248"/>
          <ac:spMkLst>
            <pc:docMk/>
            <pc:sldMk cId="1806292051" sldId="260"/>
            <ac:spMk id="28" creationId="{3770C84D-AB0A-4DD9-9CD3-B0DDCBCA336A}"/>
          </ac:spMkLst>
        </pc:spChg>
        <pc:spChg chg="add">
          <ac:chgData name="Jan Bakun" userId="S::u255@spnr350.onmicrosoft.com::32090d6c-66d4-46a8-9030-7c0274c72e15" providerId="AD" clId="Web-{B6E560C6-9298-41DA-AFA9-FA2F3C374C88}" dt="2021-06-13T06:34:21.460" v="248"/>
          <ac:spMkLst>
            <pc:docMk/>
            <pc:sldMk cId="1806292051" sldId="260"/>
            <ac:spMk id="29" creationId="{7EBBF7C2-27D7-480A-BEFA-B1399AC04508}"/>
          </ac:spMkLst>
        </pc:spChg>
        <pc:spChg chg="add">
          <ac:chgData name="Jan Bakun" userId="S::u255@spnr350.onmicrosoft.com::32090d6c-66d4-46a8-9030-7c0274c72e15" providerId="AD" clId="Web-{B6E560C6-9298-41DA-AFA9-FA2F3C374C88}" dt="2021-06-13T06:34:21.460" v="248"/>
          <ac:spMkLst>
            <pc:docMk/>
            <pc:sldMk cId="1806292051" sldId="260"/>
            <ac:spMk id="30" creationId="{78FBE352-03FD-4333-A348-0C7FCF5FE03B}"/>
          </ac:spMkLst>
        </pc:spChg>
        <pc:spChg chg="add">
          <ac:chgData name="Jan Bakun" userId="S::u255@spnr350.onmicrosoft.com::32090d6c-66d4-46a8-9030-7c0274c72e15" providerId="AD" clId="Web-{B6E560C6-9298-41DA-AFA9-FA2F3C374C88}" dt="2021-06-13T06:34:21.460" v="248"/>
          <ac:spMkLst>
            <pc:docMk/>
            <pc:sldMk cId="1806292051" sldId="260"/>
            <ac:spMk id="31" creationId="{9C6A91D1-6664-4898-92B7-49F9982CEF01}"/>
          </ac:spMkLst>
        </pc:spChg>
        <pc:spChg chg="add">
          <ac:chgData name="Jan Bakun" userId="S::u255@spnr350.onmicrosoft.com::32090d6c-66d4-46a8-9030-7c0274c72e15" providerId="AD" clId="Web-{B6E560C6-9298-41DA-AFA9-FA2F3C374C88}" dt="2021-06-13T06:34:21.460" v="248"/>
          <ac:spMkLst>
            <pc:docMk/>
            <pc:sldMk cId="1806292051" sldId="260"/>
            <ac:spMk id="32" creationId="{D44EDEA4-22DE-4070-A5F1-4AEE20A4D527}"/>
          </ac:spMkLst>
        </pc:spChg>
        <pc:picChg chg="add mod">
          <ac:chgData name="Jan Bakun" userId="S::u255@spnr350.onmicrosoft.com::32090d6c-66d4-46a8-9030-7c0274c72e15" providerId="AD" clId="Web-{B6E560C6-9298-41DA-AFA9-FA2F3C374C88}" dt="2021-06-13T06:34:21.460" v="248"/>
          <ac:picMkLst>
            <pc:docMk/>
            <pc:sldMk cId="1806292051" sldId="260"/>
            <ac:picMk id="4" creationId="{BCE2A9AD-2629-439B-99CC-89BECC8AE2E7}"/>
          </ac:picMkLst>
        </pc:picChg>
        <pc:picChg chg="add del">
          <ac:chgData name="Jan Bakun" userId="S::u255@spnr350.onmicrosoft.com::32090d6c-66d4-46a8-9030-7c0274c72e15" providerId="AD" clId="Web-{B6E560C6-9298-41DA-AFA9-FA2F3C374C88}" dt="2021-06-13T06:34:21.429" v="247"/>
          <ac:picMkLst>
            <pc:docMk/>
            <pc:sldMk cId="1806292051" sldId="260"/>
            <ac:picMk id="7" creationId="{5B505947-2EDE-4036-BAB7-9D467D50A8D1}"/>
          </ac:picMkLst>
        </pc:picChg>
        <pc:picChg chg="add del">
          <ac:chgData name="Jan Bakun" userId="S::u255@spnr350.onmicrosoft.com::32090d6c-66d4-46a8-9030-7c0274c72e15" providerId="AD" clId="Web-{B6E560C6-9298-41DA-AFA9-FA2F3C374C88}" dt="2021-06-13T06:34:21.429" v="247"/>
          <ac:picMkLst>
            <pc:docMk/>
            <pc:sldMk cId="1806292051" sldId="260"/>
            <ac:picMk id="8" creationId="{88E107CE-A324-40CD-893D-2D871179D413}"/>
          </ac:picMkLst>
        </pc:picChg>
        <pc:picChg chg="add del">
          <ac:chgData name="Jan Bakun" userId="S::u255@spnr350.onmicrosoft.com::32090d6c-66d4-46a8-9030-7c0274c72e15" providerId="AD" clId="Web-{B6E560C6-9298-41DA-AFA9-FA2F3C374C88}" dt="2021-06-13T06:34:16.366" v="245"/>
          <ac:picMkLst>
            <pc:docMk/>
            <pc:sldMk cId="1806292051" sldId="260"/>
            <ac:picMk id="11" creationId="{9A934298-58E5-4E9F-B25C-57B1746AB6F4}"/>
          </ac:picMkLst>
        </pc:picChg>
        <pc:picChg chg="add del">
          <ac:chgData name="Jan Bakun" userId="S::u255@spnr350.onmicrosoft.com::32090d6c-66d4-46a8-9030-7c0274c72e15" providerId="AD" clId="Web-{B6E560C6-9298-41DA-AFA9-FA2F3C374C88}" dt="2021-06-13T06:34:16.366" v="245"/>
          <ac:picMkLst>
            <pc:docMk/>
            <pc:sldMk cId="1806292051" sldId="260"/>
            <ac:picMk id="13" creationId="{C3A87EC4-5D77-4221-830F-985B0756CE94}"/>
          </ac:picMkLst>
        </pc:picChg>
        <pc:picChg chg="add">
          <ac:chgData name="Jan Bakun" userId="S::u255@spnr350.onmicrosoft.com::32090d6c-66d4-46a8-9030-7c0274c72e15" providerId="AD" clId="Web-{B6E560C6-9298-41DA-AFA9-FA2F3C374C88}" dt="2021-06-13T06:34:21.460" v="248"/>
          <ac:picMkLst>
            <pc:docMk/>
            <pc:sldMk cId="1806292051" sldId="260"/>
            <ac:picMk id="24" creationId="{9A934298-58E5-4E9F-B25C-57B1746AB6F4}"/>
          </ac:picMkLst>
        </pc:picChg>
        <pc:picChg chg="add">
          <ac:chgData name="Jan Bakun" userId="S::u255@spnr350.onmicrosoft.com::32090d6c-66d4-46a8-9030-7c0274c72e15" providerId="AD" clId="Web-{B6E560C6-9298-41DA-AFA9-FA2F3C374C88}" dt="2021-06-13T06:34:21.460" v="248"/>
          <ac:picMkLst>
            <pc:docMk/>
            <pc:sldMk cId="1806292051" sldId="260"/>
            <ac:picMk id="26" creationId="{C3A87EC4-5D77-4221-830F-985B0756CE94}"/>
          </ac:picMkLst>
        </pc:picChg>
      </pc:sldChg>
      <pc:sldChg chg="addSp delSp modSp new mod ord setBg">
        <pc:chgData name="Jan Bakun" userId="S::u255@spnr350.onmicrosoft.com::32090d6c-66d4-46a8-9030-7c0274c72e15" providerId="AD" clId="Web-{B6E560C6-9298-41DA-AFA9-FA2F3C374C88}" dt="2021-06-13T07:04:59.687" v="456" actId="1076"/>
        <pc:sldMkLst>
          <pc:docMk/>
          <pc:sldMk cId="4201632692" sldId="261"/>
        </pc:sldMkLst>
        <pc:spChg chg="mod">
          <ac:chgData name="Jan Bakun" userId="S::u255@spnr350.onmicrosoft.com::32090d6c-66d4-46a8-9030-7c0274c72e15" providerId="AD" clId="Web-{B6E560C6-9298-41DA-AFA9-FA2F3C374C88}" dt="2021-06-13T06:42:59.474" v="325" actId="1076"/>
          <ac:spMkLst>
            <pc:docMk/>
            <pc:sldMk cId="4201632692" sldId="261"/>
            <ac:spMk id="2" creationId="{26A88E08-F682-4D4B-9A64-B5BF5974E77C}"/>
          </ac:spMkLst>
        </pc:spChg>
        <pc:spChg chg="add del mod">
          <ac:chgData name="Jan Bakun" userId="S::u255@spnr350.onmicrosoft.com::32090d6c-66d4-46a8-9030-7c0274c72e15" providerId="AD" clId="Web-{B6E560C6-9298-41DA-AFA9-FA2F3C374C88}" dt="2021-06-13T07:04:59.687" v="456" actId="1076"/>
          <ac:spMkLst>
            <pc:docMk/>
            <pc:sldMk cId="4201632692" sldId="261"/>
            <ac:spMk id="3" creationId="{40C5774F-0CA7-43AD-8233-11D95BF78B93}"/>
          </ac:spMkLst>
        </pc:spChg>
        <pc:spChg chg="add">
          <ac:chgData name="Jan Bakun" userId="S::u255@spnr350.onmicrosoft.com::32090d6c-66d4-46a8-9030-7c0274c72e15" providerId="AD" clId="Web-{B6E560C6-9298-41DA-AFA9-FA2F3C374C88}" dt="2021-06-13T06:42:37.958" v="320"/>
          <ac:spMkLst>
            <pc:docMk/>
            <pc:sldMk cId="4201632692" sldId="261"/>
            <ac:spMk id="10" creationId="{D74577E3-FA18-4D8A-9E42-FF3D35D3FCBA}"/>
          </ac:spMkLst>
        </pc:spChg>
        <pc:spChg chg="add">
          <ac:chgData name="Jan Bakun" userId="S::u255@spnr350.onmicrosoft.com::32090d6c-66d4-46a8-9030-7c0274c72e15" providerId="AD" clId="Web-{B6E560C6-9298-41DA-AFA9-FA2F3C374C88}" dt="2021-06-13T06:42:37.958" v="320"/>
          <ac:spMkLst>
            <pc:docMk/>
            <pc:sldMk cId="4201632692" sldId="261"/>
            <ac:spMk id="16" creationId="{31FFB1DF-0D2D-4029-A8C7-317DDCF92762}"/>
          </ac:spMkLst>
        </pc:spChg>
        <pc:spChg chg="add">
          <ac:chgData name="Jan Bakun" userId="S::u255@spnr350.onmicrosoft.com::32090d6c-66d4-46a8-9030-7c0274c72e15" providerId="AD" clId="Web-{B6E560C6-9298-41DA-AFA9-FA2F3C374C88}" dt="2021-06-13T06:42:37.958" v="320"/>
          <ac:spMkLst>
            <pc:docMk/>
            <pc:sldMk cId="4201632692" sldId="261"/>
            <ac:spMk id="18" creationId="{3770C84D-AB0A-4DD9-9CD3-B0DDCBCA336A}"/>
          </ac:spMkLst>
        </pc:spChg>
        <pc:spChg chg="add">
          <ac:chgData name="Jan Bakun" userId="S::u255@spnr350.onmicrosoft.com::32090d6c-66d4-46a8-9030-7c0274c72e15" providerId="AD" clId="Web-{B6E560C6-9298-41DA-AFA9-FA2F3C374C88}" dt="2021-06-13T06:42:37.958" v="320"/>
          <ac:spMkLst>
            <pc:docMk/>
            <pc:sldMk cId="4201632692" sldId="261"/>
            <ac:spMk id="20" creationId="{7EBBF7C2-27D7-480A-BEFA-B1399AC04508}"/>
          </ac:spMkLst>
        </pc:spChg>
        <pc:spChg chg="add">
          <ac:chgData name="Jan Bakun" userId="S::u255@spnr350.onmicrosoft.com::32090d6c-66d4-46a8-9030-7c0274c72e15" providerId="AD" clId="Web-{B6E560C6-9298-41DA-AFA9-FA2F3C374C88}" dt="2021-06-13T06:42:37.958" v="320"/>
          <ac:spMkLst>
            <pc:docMk/>
            <pc:sldMk cId="4201632692" sldId="261"/>
            <ac:spMk id="22" creationId="{78FBE352-03FD-4333-A348-0C7FCF5FE03B}"/>
          </ac:spMkLst>
        </pc:spChg>
        <pc:spChg chg="add">
          <ac:chgData name="Jan Bakun" userId="S::u255@spnr350.onmicrosoft.com::32090d6c-66d4-46a8-9030-7c0274c72e15" providerId="AD" clId="Web-{B6E560C6-9298-41DA-AFA9-FA2F3C374C88}" dt="2021-06-13T06:42:37.958" v="320"/>
          <ac:spMkLst>
            <pc:docMk/>
            <pc:sldMk cId="4201632692" sldId="261"/>
            <ac:spMk id="24" creationId="{9C6A91D1-6664-4898-92B7-49F9982CEF01}"/>
          </ac:spMkLst>
        </pc:spChg>
        <pc:spChg chg="add">
          <ac:chgData name="Jan Bakun" userId="S::u255@spnr350.onmicrosoft.com::32090d6c-66d4-46a8-9030-7c0274c72e15" providerId="AD" clId="Web-{B6E560C6-9298-41DA-AFA9-FA2F3C374C88}" dt="2021-06-13T06:42:37.958" v="320"/>
          <ac:spMkLst>
            <pc:docMk/>
            <pc:sldMk cId="4201632692" sldId="261"/>
            <ac:spMk id="26" creationId="{D44EDEA4-22DE-4070-A5F1-4AEE20A4D527}"/>
          </ac:spMkLst>
        </pc:spChg>
        <pc:picChg chg="add del mod ord">
          <ac:chgData name="Jan Bakun" userId="S::u255@spnr350.onmicrosoft.com::32090d6c-66d4-46a8-9030-7c0274c72e15" providerId="AD" clId="Web-{B6E560C6-9298-41DA-AFA9-FA2F3C374C88}" dt="2021-06-13T06:39:38.219" v="292"/>
          <ac:picMkLst>
            <pc:docMk/>
            <pc:sldMk cId="4201632692" sldId="261"/>
            <ac:picMk id="4" creationId="{A2378BFC-E218-4A2D-BD7E-8DE495C38E9D}"/>
          </ac:picMkLst>
        </pc:picChg>
        <pc:picChg chg="add mod">
          <ac:chgData name="Jan Bakun" userId="S::u255@spnr350.onmicrosoft.com::32090d6c-66d4-46a8-9030-7c0274c72e15" providerId="AD" clId="Web-{B6E560C6-9298-41DA-AFA9-FA2F3C374C88}" dt="2021-06-13T06:42:37.958" v="320"/>
          <ac:picMkLst>
            <pc:docMk/>
            <pc:sldMk cId="4201632692" sldId="261"/>
            <ac:picMk id="5" creationId="{CEF5E5A3-8B24-40B7-8659-675A63014AD5}"/>
          </ac:picMkLst>
        </pc:picChg>
        <pc:picChg chg="add">
          <ac:chgData name="Jan Bakun" userId="S::u255@spnr350.onmicrosoft.com::32090d6c-66d4-46a8-9030-7c0274c72e15" providerId="AD" clId="Web-{B6E560C6-9298-41DA-AFA9-FA2F3C374C88}" dt="2021-06-13T06:42:37.958" v="320"/>
          <ac:picMkLst>
            <pc:docMk/>
            <pc:sldMk cId="4201632692" sldId="261"/>
            <ac:picMk id="12" creationId="{9A934298-58E5-4E9F-B25C-57B1746AB6F4}"/>
          </ac:picMkLst>
        </pc:picChg>
        <pc:picChg chg="add">
          <ac:chgData name="Jan Bakun" userId="S::u255@spnr350.onmicrosoft.com::32090d6c-66d4-46a8-9030-7c0274c72e15" providerId="AD" clId="Web-{B6E560C6-9298-41DA-AFA9-FA2F3C374C88}" dt="2021-06-13T06:42:37.958" v="320"/>
          <ac:picMkLst>
            <pc:docMk/>
            <pc:sldMk cId="4201632692" sldId="261"/>
            <ac:picMk id="14" creationId="{C3A87EC4-5D77-4221-830F-985B0756CE94}"/>
          </ac:picMkLst>
        </pc:picChg>
      </pc:sldChg>
      <pc:sldChg chg="modSp new">
        <pc:chgData name="Jan Bakun" userId="S::u255@spnr350.onmicrosoft.com::32090d6c-66d4-46a8-9030-7c0274c72e15" providerId="AD" clId="Web-{B6E560C6-9298-41DA-AFA9-FA2F3C374C88}" dt="2021-06-13T06:52:44.866" v="389" actId="1076"/>
        <pc:sldMkLst>
          <pc:docMk/>
          <pc:sldMk cId="1587207518" sldId="262"/>
        </pc:sldMkLst>
        <pc:spChg chg="mod">
          <ac:chgData name="Jan Bakun" userId="S::u255@spnr350.onmicrosoft.com::32090d6c-66d4-46a8-9030-7c0274c72e15" providerId="AD" clId="Web-{B6E560C6-9298-41DA-AFA9-FA2F3C374C88}" dt="2021-06-13T06:50:58.097" v="380" actId="20577"/>
          <ac:spMkLst>
            <pc:docMk/>
            <pc:sldMk cId="1587207518" sldId="262"/>
            <ac:spMk id="2" creationId="{50538606-60F6-4D80-8699-38E3A5F0ADDE}"/>
          </ac:spMkLst>
        </pc:spChg>
        <pc:spChg chg="mod">
          <ac:chgData name="Jan Bakun" userId="S::u255@spnr350.onmicrosoft.com::32090d6c-66d4-46a8-9030-7c0274c72e15" providerId="AD" clId="Web-{B6E560C6-9298-41DA-AFA9-FA2F3C374C88}" dt="2021-06-13T06:52:44.866" v="389" actId="1076"/>
          <ac:spMkLst>
            <pc:docMk/>
            <pc:sldMk cId="1587207518" sldId="262"/>
            <ac:spMk id="3" creationId="{8AF7AEBB-267B-47CC-AED9-461C4438D570}"/>
          </ac:spMkLst>
        </pc:spChg>
      </pc:sldChg>
      <pc:sldChg chg="delSp modSp new">
        <pc:chgData name="Jan Bakun" userId="S::u255@spnr350.onmicrosoft.com::32090d6c-66d4-46a8-9030-7c0274c72e15" providerId="AD" clId="Web-{B6E560C6-9298-41DA-AFA9-FA2F3C374C88}" dt="2021-06-13T06:54:02.071" v="399"/>
        <pc:sldMkLst>
          <pc:docMk/>
          <pc:sldMk cId="2128203486" sldId="263"/>
        </pc:sldMkLst>
        <pc:spChg chg="del">
          <ac:chgData name="Jan Bakun" userId="S::u255@spnr350.onmicrosoft.com::32090d6c-66d4-46a8-9030-7c0274c72e15" providerId="AD" clId="Web-{B6E560C6-9298-41DA-AFA9-FA2F3C374C88}" dt="2021-06-13T06:52:57.210" v="391"/>
          <ac:spMkLst>
            <pc:docMk/>
            <pc:sldMk cId="2128203486" sldId="263"/>
            <ac:spMk id="2" creationId="{C8EB10B4-923B-4571-8CAB-E2E3D88F64D8}"/>
          </ac:spMkLst>
        </pc:spChg>
        <pc:spChg chg="mod">
          <ac:chgData name="Jan Bakun" userId="S::u255@spnr350.onmicrosoft.com::32090d6c-66d4-46a8-9030-7c0274c72e15" providerId="AD" clId="Web-{B6E560C6-9298-41DA-AFA9-FA2F3C374C88}" dt="2021-06-13T06:54:02.071" v="399"/>
          <ac:spMkLst>
            <pc:docMk/>
            <pc:sldMk cId="2128203486" sldId="263"/>
            <ac:spMk id="3" creationId="{6E39C524-1EF5-491F-B256-B01D03E2139B}"/>
          </ac:spMkLst>
        </pc:spChg>
      </pc:sldChg>
      <pc:sldChg chg="delSp modSp new">
        <pc:chgData name="Jan Bakun" userId="S::u255@spnr350.onmicrosoft.com::32090d6c-66d4-46a8-9030-7c0274c72e15" providerId="AD" clId="Web-{B6E560C6-9298-41DA-AFA9-FA2F3C374C88}" dt="2021-06-13T07:05:07.530" v="457" actId="1076"/>
        <pc:sldMkLst>
          <pc:docMk/>
          <pc:sldMk cId="3722822097" sldId="264"/>
        </pc:sldMkLst>
        <pc:spChg chg="del">
          <ac:chgData name="Jan Bakun" userId="S::u255@spnr350.onmicrosoft.com::32090d6c-66d4-46a8-9030-7c0274c72e15" providerId="AD" clId="Web-{B6E560C6-9298-41DA-AFA9-FA2F3C374C88}" dt="2021-06-13T06:54:20.587" v="401"/>
          <ac:spMkLst>
            <pc:docMk/>
            <pc:sldMk cId="3722822097" sldId="264"/>
            <ac:spMk id="2" creationId="{3984A599-9353-412D-87A7-1B5AAD455649}"/>
          </ac:spMkLst>
        </pc:spChg>
        <pc:spChg chg="mod">
          <ac:chgData name="Jan Bakun" userId="S::u255@spnr350.onmicrosoft.com::32090d6c-66d4-46a8-9030-7c0274c72e15" providerId="AD" clId="Web-{B6E560C6-9298-41DA-AFA9-FA2F3C374C88}" dt="2021-06-13T07:05:07.530" v="457" actId="1076"/>
          <ac:spMkLst>
            <pc:docMk/>
            <pc:sldMk cId="3722822097" sldId="264"/>
            <ac:spMk id="3" creationId="{6DF359BD-2427-485B-BD9B-D6BB9A7FBC59}"/>
          </ac:spMkLst>
        </pc:spChg>
      </pc:sldChg>
      <pc:sldChg chg="delSp modSp new">
        <pc:chgData name="Jan Bakun" userId="S::u255@spnr350.onmicrosoft.com::32090d6c-66d4-46a8-9030-7c0274c72e15" providerId="AD" clId="Web-{B6E560C6-9298-41DA-AFA9-FA2F3C374C88}" dt="2021-06-13T07:04:18.932" v="452" actId="1076"/>
        <pc:sldMkLst>
          <pc:docMk/>
          <pc:sldMk cId="4272530839" sldId="265"/>
        </pc:sldMkLst>
        <pc:spChg chg="del">
          <ac:chgData name="Jan Bakun" userId="S::u255@spnr350.onmicrosoft.com::32090d6c-66d4-46a8-9030-7c0274c72e15" providerId="AD" clId="Web-{B6E560C6-9298-41DA-AFA9-FA2F3C374C88}" dt="2021-06-13T06:56:27.090" v="417"/>
          <ac:spMkLst>
            <pc:docMk/>
            <pc:sldMk cId="4272530839" sldId="265"/>
            <ac:spMk id="2" creationId="{D0F83167-5042-4684-99F8-ACB8D7DB76E0}"/>
          </ac:spMkLst>
        </pc:spChg>
        <pc:spChg chg="mod">
          <ac:chgData name="Jan Bakun" userId="S::u255@spnr350.onmicrosoft.com::32090d6c-66d4-46a8-9030-7c0274c72e15" providerId="AD" clId="Web-{B6E560C6-9298-41DA-AFA9-FA2F3C374C88}" dt="2021-06-13T07:04:18.932" v="452" actId="1076"/>
          <ac:spMkLst>
            <pc:docMk/>
            <pc:sldMk cId="4272530839" sldId="265"/>
            <ac:spMk id="3" creationId="{49190945-B72C-45FB-BF2B-8E6257A01B99}"/>
          </ac:spMkLst>
        </pc:spChg>
      </pc:sldChg>
      <pc:sldChg chg="delSp modSp new">
        <pc:chgData name="Jan Bakun" userId="S::u255@spnr350.onmicrosoft.com::32090d6c-66d4-46a8-9030-7c0274c72e15" providerId="AD" clId="Web-{B6E560C6-9298-41DA-AFA9-FA2F3C374C88}" dt="2021-06-13T07:02:56.601" v="436" actId="1076"/>
        <pc:sldMkLst>
          <pc:docMk/>
          <pc:sldMk cId="219101836" sldId="266"/>
        </pc:sldMkLst>
        <pc:spChg chg="del">
          <ac:chgData name="Jan Bakun" userId="S::u255@spnr350.onmicrosoft.com::32090d6c-66d4-46a8-9030-7c0274c72e15" providerId="AD" clId="Web-{B6E560C6-9298-41DA-AFA9-FA2F3C374C88}" dt="2021-06-13T07:00:58.833" v="428"/>
          <ac:spMkLst>
            <pc:docMk/>
            <pc:sldMk cId="219101836" sldId="266"/>
            <ac:spMk id="2" creationId="{97B5EE5F-07BF-494D-8161-AFF3AF411FBB}"/>
          </ac:spMkLst>
        </pc:spChg>
        <pc:spChg chg="mod">
          <ac:chgData name="Jan Bakun" userId="S::u255@spnr350.onmicrosoft.com::32090d6c-66d4-46a8-9030-7c0274c72e15" providerId="AD" clId="Web-{B6E560C6-9298-41DA-AFA9-FA2F3C374C88}" dt="2021-06-13T07:02:56.601" v="436" actId="1076"/>
          <ac:spMkLst>
            <pc:docMk/>
            <pc:sldMk cId="219101836" sldId="266"/>
            <ac:spMk id="3" creationId="{AD1C9EE5-E57C-40C9-9E33-D5D07301A20A}"/>
          </ac:spMkLst>
        </pc:spChg>
      </pc:sldChg>
      <pc:sldChg chg="addSp delSp modSp new mod setBg">
        <pc:chgData name="Jan Bakun" userId="S::u255@spnr350.onmicrosoft.com::32090d6c-66d4-46a8-9030-7c0274c72e15" providerId="AD" clId="Web-{B6E560C6-9298-41DA-AFA9-FA2F3C374C88}" dt="2021-06-13T07:11:08.900" v="519" actId="14100"/>
        <pc:sldMkLst>
          <pc:docMk/>
          <pc:sldMk cId="2274469510" sldId="267"/>
        </pc:sldMkLst>
        <pc:spChg chg="del">
          <ac:chgData name="Jan Bakun" userId="S::u255@spnr350.onmicrosoft.com::32090d6c-66d4-46a8-9030-7c0274c72e15" providerId="AD" clId="Web-{B6E560C6-9298-41DA-AFA9-FA2F3C374C88}" dt="2021-06-13T07:09:48.866" v="509"/>
          <ac:spMkLst>
            <pc:docMk/>
            <pc:sldMk cId="2274469510" sldId="267"/>
            <ac:spMk id="2" creationId="{4DD5E4D5-0EA2-4001-B9C0-62E98FFD0A4F}"/>
          </ac:spMkLst>
        </pc:spChg>
        <pc:spChg chg="mod ord">
          <ac:chgData name="Jan Bakun" userId="S::u255@spnr350.onmicrosoft.com::32090d6c-66d4-46a8-9030-7c0274c72e15" providerId="AD" clId="Web-{B6E560C6-9298-41DA-AFA9-FA2F3C374C88}" dt="2021-06-13T07:11:08.900" v="519" actId="14100"/>
          <ac:spMkLst>
            <pc:docMk/>
            <pc:sldMk cId="2274469510" sldId="267"/>
            <ac:spMk id="3" creationId="{CD90328E-4EB2-4D2E-B822-17DB3D3B2BA3}"/>
          </ac:spMkLst>
        </pc:spChg>
        <pc:spChg chg="add">
          <ac:chgData name="Jan Bakun" userId="S::u255@spnr350.onmicrosoft.com::32090d6c-66d4-46a8-9030-7c0274c72e15" providerId="AD" clId="Web-{B6E560C6-9298-41DA-AFA9-FA2F3C374C88}" dt="2021-06-13T07:10:43.993" v="513"/>
          <ac:spMkLst>
            <pc:docMk/>
            <pc:sldMk cId="2274469510" sldId="267"/>
            <ac:spMk id="6" creationId="{40C8693A-B687-4F5E-B86B-B4F11D52347E}"/>
          </ac:spMkLst>
        </pc:spChg>
        <pc:spChg chg="add del">
          <ac:chgData name="Jan Bakun" userId="S::u255@spnr350.onmicrosoft.com::32090d6c-66d4-46a8-9030-7c0274c72e15" providerId="AD" clId="Web-{B6E560C6-9298-41DA-AFA9-FA2F3C374C88}" dt="2021-06-13T07:10:43.962" v="512"/>
          <ac:spMkLst>
            <pc:docMk/>
            <pc:sldMk cId="2274469510" sldId="267"/>
            <ac:spMk id="9" creationId="{62C9A412-6D33-4176-9157-E3B99D3AC2F4}"/>
          </ac:spMkLst>
        </pc:spChg>
        <pc:spChg chg="add">
          <ac:chgData name="Jan Bakun" userId="S::u255@spnr350.onmicrosoft.com::32090d6c-66d4-46a8-9030-7c0274c72e15" providerId="AD" clId="Web-{B6E560C6-9298-41DA-AFA9-FA2F3C374C88}" dt="2021-06-13T07:10:43.993" v="513"/>
          <ac:spMkLst>
            <pc:docMk/>
            <pc:sldMk cId="2274469510" sldId="267"/>
            <ac:spMk id="10" creationId="{E7B58214-716F-43B8-8272-85CE2B9AB0B5}"/>
          </ac:spMkLst>
        </pc:spChg>
        <pc:spChg chg="add">
          <ac:chgData name="Jan Bakun" userId="S::u255@spnr350.onmicrosoft.com::32090d6c-66d4-46a8-9030-7c0274c72e15" providerId="AD" clId="Web-{B6E560C6-9298-41DA-AFA9-FA2F3C374C88}" dt="2021-06-13T07:10:43.993" v="513"/>
          <ac:spMkLst>
            <pc:docMk/>
            <pc:sldMk cId="2274469510" sldId="267"/>
            <ac:spMk id="12" creationId="{2A5C070E-7DB1-4147-B6A8-D14B9C40E159}"/>
          </ac:spMkLst>
        </pc:spChg>
        <pc:spChg chg="add">
          <ac:chgData name="Jan Bakun" userId="S::u255@spnr350.onmicrosoft.com::32090d6c-66d4-46a8-9030-7c0274c72e15" providerId="AD" clId="Web-{B6E560C6-9298-41DA-AFA9-FA2F3C374C88}" dt="2021-06-13T07:10:43.993" v="513"/>
          <ac:spMkLst>
            <pc:docMk/>
            <pc:sldMk cId="2274469510" sldId="267"/>
            <ac:spMk id="14" creationId="{A31070C9-36CD-4B65-8159-324995821FB9}"/>
          </ac:spMkLst>
        </pc:spChg>
        <pc:spChg chg="add del">
          <ac:chgData name="Jan Bakun" userId="S::u255@spnr350.onmicrosoft.com::32090d6c-66d4-46a8-9030-7c0274c72e15" providerId="AD" clId="Web-{B6E560C6-9298-41DA-AFA9-FA2F3C374C88}" dt="2021-06-13T07:10:43.962" v="512"/>
          <ac:spMkLst>
            <pc:docMk/>
            <pc:sldMk cId="2274469510" sldId="267"/>
            <ac:spMk id="15" creationId="{F2A188AC-153B-4A00-B5A5-794810FA01AC}"/>
          </ac:spMkLst>
        </pc:spChg>
        <pc:spChg chg="add">
          <ac:chgData name="Jan Bakun" userId="S::u255@spnr350.onmicrosoft.com::32090d6c-66d4-46a8-9030-7c0274c72e15" providerId="AD" clId="Web-{B6E560C6-9298-41DA-AFA9-FA2F3C374C88}" dt="2021-06-13T07:10:43.993" v="513"/>
          <ac:spMkLst>
            <pc:docMk/>
            <pc:sldMk cId="2274469510" sldId="267"/>
            <ac:spMk id="16" creationId="{89C35FB2-5194-4BE0-92D0-464E2B7116C7}"/>
          </ac:spMkLst>
        </pc:spChg>
        <pc:spChg chg="add del">
          <ac:chgData name="Jan Bakun" userId="S::u255@spnr350.onmicrosoft.com::32090d6c-66d4-46a8-9030-7c0274c72e15" providerId="AD" clId="Web-{B6E560C6-9298-41DA-AFA9-FA2F3C374C88}" dt="2021-06-13T07:10:43.962" v="512"/>
          <ac:spMkLst>
            <pc:docMk/>
            <pc:sldMk cId="2274469510" sldId="267"/>
            <ac:spMk id="17" creationId="{C61FC670-9D36-4874-9280-16FEDEA4C6CF}"/>
          </ac:spMkLst>
        </pc:spChg>
        <pc:spChg chg="add del">
          <ac:chgData name="Jan Bakun" userId="S::u255@spnr350.onmicrosoft.com::32090d6c-66d4-46a8-9030-7c0274c72e15" providerId="AD" clId="Web-{B6E560C6-9298-41DA-AFA9-FA2F3C374C88}" dt="2021-06-13T07:10:43.962" v="512"/>
          <ac:spMkLst>
            <pc:docMk/>
            <pc:sldMk cId="2274469510" sldId="267"/>
            <ac:spMk id="19" creationId="{236FD2F9-5FC0-4B1C-A95A-266B3379CB2A}"/>
          </ac:spMkLst>
        </pc:spChg>
        <pc:spChg chg="add del">
          <ac:chgData name="Jan Bakun" userId="S::u255@spnr350.onmicrosoft.com::32090d6c-66d4-46a8-9030-7c0274c72e15" providerId="AD" clId="Web-{B6E560C6-9298-41DA-AFA9-FA2F3C374C88}" dt="2021-06-13T07:10:43.962" v="512"/>
          <ac:spMkLst>
            <pc:docMk/>
            <pc:sldMk cId="2274469510" sldId="267"/>
            <ac:spMk id="21" creationId="{8C547AF4-DD54-40F6-9F0C-1D4C014EB58F}"/>
          </ac:spMkLst>
        </pc:spChg>
        <pc:picChg chg="add mod">
          <ac:chgData name="Jan Bakun" userId="S::u255@spnr350.onmicrosoft.com::32090d6c-66d4-46a8-9030-7c0274c72e15" providerId="AD" clId="Web-{B6E560C6-9298-41DA-AFA9-FA2F3C374C88}" dt="2021-06-13T07:10:54.493" v="515" actId="1076"/>
          <ac:picMkLst>
            <pc:docMk/>
            <pc:sldMk cId="2274469510" sldId="267"/>
            <ac:picMk id="4" creationId="{6D614CC2-CBB6-4628-9B4A-0F807CC4D64F}"/>
          </ac:picMkLst>
        </pc:picChg>
        <pc:picChg chg="add">
          <ac:chgData name="Jan Bakun" userId="S::u255@spnr350.onmicrosoft.com::32090d6c-66d4-46a8-9030-7c0274c72e15" providerId="AD" clId="Web-{B6E560C6-9298-41DA-AFA9-FA2F3C374C88}" dt="2021-06-13T07:10:43.993" v="513"/>
          <ac:picMkLst>
            <pc:docMk/>
            <pc:sldMk cId="2274469510" sldId="267"/>
            <ac:picMk id="7" creationId="{D51084F9-D042-49BE-9E1A-43E583B98FCC}"/>
          </ac:picMkLst>
        </pc:picChg>
        <pc:picChg chg="add">
          <ac:chgData name="Jan Bakun" userId="S::u255@spnr350.onmicrosoft.com::32090d6c-66d4-46a8-9030-7c0274c72e15" providerId="AD" clId="Web-{B6E560C6-9298-41DA-AFA9-FA2F3C374C88}" dt="2021-06-13T07:10:43.993" v="513"/>
          <ac:picMkLst>
            <pc:docMk/>
            <pc:sldMk cId="2274469510" sldId="267"/>
            <ac:picMk id="8" creationId="{EE65CA45-264D-4FD3-9249-3CB04EC97E80}"/>
          </ac:picMkLst>
        </pc:picChg>
        <pc:picChg chg="add del">
          <ac:chgData name="Jan Bakun" userId="S::u255@spnr350.onmicrosoft.com::32090d6c-66d4-46a8-9030-7c0274c72e15" providerId="AD" clId="Web-{B6E560C6-9298-41DA-AFA9-FA2F3C374C88}" dt="2021-06-13T07:10:43.962" v="512"/>
          <ac:picMkLst>
            <pc:docMk/>
            <pc:sldMk cId="2274469510" sldId="267"/>
            <ac:picMk id="11" creationId="{4B943304-F883-42A9-840F-CC318A256D77}"/>
          </ac:picMkLst>
        </pc:picChg>
        <pc:picChg chg="add del">
          <ac:chgData name="Jan Bakun" userId="S::u255@spnr350.onmicrosoft.com::32090d6c-66d4-46a8-9030-7c0274c72e15" providerId="AD" clId="Web-{B6E560C6-9298-41DA-AFA9-FA2F3C374C88}" dt="2021-06-13T07:10:43.962" v="512"/>
          <ac:picMkLst>
            <pc:docMk/>
            <pc:sldMk cId="2274469510" sldId="267"/>
            <ac:picMk id="13" creationId="{1AAFC6A7-C24E-4A7C-9566-DB74CCFEF366}"/>
          </ac:picMkLst>
        </pc:picChg>
      </pc:sldChg>
      <pc:sldChg chg="addSp delSp modSp new mod setBg">
        <pc:chgData name="Jan Bakun" userId="S::u255@spnr350.onmicrosoft.com::32090d6c-66d4-46a8-9030-7c0274c72e15" providerId="AD" clId="Web-{B6E560C6-9298-41DA-AFA9-FA2F3C374C88}" dt="2021-06-13T07:13:45.545" v="534" actId="20577"/>
        <pc:sldMkLst>
          <pc:docMk/>
          <pc:sldMk cId="1338872413" sldId="268"/>
        </pc:sldMkLst>
        <pc:spChg chg="del">
          <ac:chgData name="Jan Bakun" userId="S::u255@spnr350.onmicrosoft.com::32090d6c-66d4-46a8-9030-7c0274c72e15" providerId="AD" clId="Web-{B6E560C6-9298-41DA-AFA9-FA2F3C374C88}" dt="2021-06-13T07:11:34.635" v="521"/>
          <ac:spMkLst>
            <pc:docMk/>
            <pc:sldMk cId="1338872413" sldId="268"/>
            <ac:spMk id="2" creationId="{AD7DE64B-27B9-42D8-B2D3-3ED256F23304}"/>
          </ac:spMkLst>
        </pc:spChg>
        <pc:spChg chg="mod">
          <ac:chgData name="Jan Bakun" userId="S::u255@spnr350.onmicrosoft.com::32090d6c-66d4-46a8-9030-7c0274c72e15" providerId="AD" clId="Web-{B6E560C6-9298-41DA-AFA9-FA2F3C374C88}" dt="2021-06-13T07:13:45.545" v="534" actId="20577"/>
          <ac:spMkLst>
            <pc:docMk/>
            <pc:sldMk cId="1338872413" sldId="268"/>
            <ac:spMk id="3" creationId="{7FE34240-415F-4955-90F6-1E458A3836EC}"/>
          </ac:spMkLst>
        </pc:spChg>
        <pc:spChg chg="add">
          <ac:chgData name="Jan Bakun" userId="S::u255@spnr350.onmicrosoft.com::32090d6c-66d4-46a8-9030-7c0274c72e15" providerId="AD" clId="Web-{B6E560C6-9298-41DA-AFA9-FA2F3C374C88}" dt="2021-06-13T07:13:01.168" v="525"/>
          <ac:spMkLst>
            <pc:docMk/>
            <pc:sldMk cId="1338872413" sldId="268"/>
            <ac:spMk id="9" creationId="{8CD557CE-2AB8-44E1-AABA-A21D2274F34E}"/>
          </ac:spMkLst>
        </pc:spChg>
        <pc:spChg chg="add">
          <ac:chgData name="Jan Bakun" userId="S::u255@spnr350.onmicrosoft.com::32090d6c-66d4-46a8-9030-7c0274c72e15" providerId="AD" clId="Web-{B6E560C6-9298-41DA-AFA9-FA2F3C374C88}" dt="2021-06-13T07:13:01.168" v="525"/>
          <ac:spMkLst>
            <pc:docMk/>
            <pc:sldMk cId="1338872413" sldId="268"/>
            <ac:spMk id="15" creationId="{3CCA9FB2-FFC7-4B6D-8E30-9D2CC14E7D24}"/>
          </ac:spMkLst>
        </pc:spChg>
        <pc:spChg chg="add">
          <ac:chgData name="Jan Bakun" userId="S::u255@spnr350.onmicrosoft.com::32090d6c-66d4-46a8-9030-7c0274c72e15" providerId="AD" clId="Web-{B6E560C6-9298-41DA-AFA9-FA2F3C374C88}" dt="2021-06-13T07:13:01.168" v="525"/>
          <ac:spMkLst>
            <pc:docMk/>
            <pc:sldMk cId="1338872413" sldId="268"/>
            <ac:spMk id="17" creationId="{3CF6D6F6-E7F9-4521-BD22-74A61D8ED84D}"/>
          </ac:spMkLst>
        </pc:spChg>
        <pc:spChg chg="add">
          <ac:chgData name="Jan Bakun" userId="S::u255@spnr350.onmicrosoft.com::32090d6c-66d4-46a8-9030-7c0274c72e15" providerId="AD" clId="Web-{B6E560C6-9298-41DA-AFA9-FA2F3C374C88}" dt="2021-06-13T07:13:01.168" v="525"/>
          <ac:spMkLst>
            <pc:docMk/>
            <pc:sldMk cId="1338872413" sldId="268"/>
            <ac:spMk id="19" creationId="{1B566E74-1425-46AC-885D-D2DAEE365F60}"/>
          </ac:spMkLst>
        </pc:spChg>
        <pc:spChg chg="add">
          <ac:chgData name="Jan Bakun" userId="S::u255@spnr350.onmicrosoft.com::32090d6c-66d4-46a8-9030-7c0274c72e15" providerId="AD" clId="Web-{B6E560C6-9298-41DA-AFA9-FA2F3C374C88}" dt="2021-06-13T07:13:01.168" v="525"/>
          <ac:spMkLst>
            <pc:docMk/>
            <pc:sldMk cId="1338872413" sldId="268"/>
            <ac:spMk id="21" creationId="{06858379-D070-40E4-8A3D-F29E90C5C7C3}"/>
          </ac:spMkLst>
        </pc:spChg>
        <pc:picChg chg="add mod">
          <ac:chgData name="Jan Bakun" userId="S::u255@spnr350.onmicrosoft.com::32090d6c-66d4-46a8-9030-7c0274c72e15" providerId="AD" clId="Web-{B6E560C6-9298-41DA-AFA9-FA2F3C374C88}" dt="2021-06-13T07:13:01.168" v="525"/>
          <ac:picMkLst>
            <pc:docMk/>
            <pc:sldMk cId="1338872413" sldId="268"/>
            <ac:picMk id="4" creationId="{43ADB8B3-7078-43D7-A3CD-203ED3351A3D}"/>
          </ac:picMkLst>
        </pc:picChg>
        <pc:picChg chg="add">
          <ac:chgData name="Jan Bakun" userId="S::u255@spnr350.onmicrosoft.com::32090d6c-66d4-46a8-9030-7c0274c72e15" providerId="AD" clId="Web-{B6E560C6-9298-41DA-AFA9-FA2F3C374C88}" dt="2021-06-13T07:13:01.168" v="525"/>
          <ac:picMkLst>
            <pc:docMk/>
            <pc:sldMk cId="1338872413" sldId="268"/>
            <ac:picMk id="11" creationId="{58DCB6E5-A344-4A17-A353-EC4D71E6C46B}"/>
          </ac:picMkLst>
        </pc:picChg>
        <pc:picChg chg="add">
          <ac:chgData name="Jan Bakun" userId="S::u255@spnr350.onmicrosoft.com::32090d6c-66d4-46a8-9030-7c0274c72e15" providerId="AD" clId="Web-{B6E560C6-9298-41DA-AFA9-FA2F3C374C88}" dt="2021-06-13T07:13:01.168" v="525"/>
          <ac:picMkLst>
            <pc:docMk/>
            <pc:sldMk cId="1338872413" sldId="268"/>
            <ac:picMk id="13" creationId="{4D82F4F2-6117-4CCD-94A7-4AFD603EC3C6}"/>
          </ac:picMkLst>
        </pc:picChg>
      </pc:sldChg>
      <pc:sldChg chg="modSp new">
        <pc:chgData name="Jan Bakun" userId="S::u255@spnr350.onmicrosoft.com::32090d6c-66d4-46a8-9030-7c0274c72e15" providerId="AD" clId="Web-{B6E560C6-9298-41DA-AFA9-FA2F3C374C88}" dt="2021-06-13T07:23:25.327" v="630" actId="14100"/>
        <pc:sldMkLst>
          <pc:docMk/>
          <pc:sldMk cId="2900130684" sldId="269"/>
        </pc:sldMkLst>
        <pc:spChg chg="mod">
          <ac:chgData name="Jan Bakun" userId="S::u255@spnr350.onmicrosoft.com::32090d6c-66d4-46a8-9030-7c0274c72e15" providerId="AD" clId="Web-{B6E560C6-9298-41DA-AFA9-FA2F3C374C88}" dt="2021-06-13T07:23:25.327" v="630" actId="14100"/>
          <ac:spMkLst>
            <pc:docMk/>
            <pc:sldMk cId="2900130684" sldId="269"/>
            <ac:spMk id="2" creationId="{39D58838-04AB-464E-8EBF-CD23B91A56EB}"/>
          </ac:spMkLst>
        </pc:spChg>
        <pc:spChg chg="mod">
          <ac:chgData name="Jan Bakun" userId="S::u255@spnr350.onmicrosoft.com::32090d6c-66d4-46a8-9030-7c0274c72e15" providerId="AD" clId="Web-{B6E560C6-9298-41DA-AFA9-FA2F3C374C88}" dt="2021-06-13T07:17:31.442" v="600" actId="1076"/>
          <ac:spMkLst>
            <pc:docMk/>
            <pc:sldMk cId="2900130684" sldId="269"/>
            <ac:spMk id="3" creationId="{BAF4349D-08DC-49B2-9480-1A4800281FDB}"/>
          </ac:spMkLst>
        </pc:spChg>
      </pc:sldChg>
      <pc:sldChg chg="addSp delSp modSp new">
        <pc:chgData name="Jan Bakun" userId="S::u255@spnr350.onmicrosoft.com::32090d6c-66d4-46a8-9030-7c0274c72e15" providerId="AD" clId="Web-{B6E560C6-9298-41DA-AFA9-FA2F3C374C88}" dt="2021-06-13T07:22:09.309" v="629" actId="1076"/>
        <pc:sldMkLst>
          <pc:docMk/>
          <pc:sldMk cId="2756510216" sldId="270"/>
        </pc:sldMkLst>
        <pc:picChg chg="add del mod">
          <ac:chgData name="Jan Bakun" userId="S::u255@spnr350.onmicrosoft.com::32090d6c-66d4-46a8-9030-7c0274c72e15" providerId="AD" clId="Web-{B6E560C6-9298-41DA-AFA9-FA2F3C374C88}" dt="2021-06-13T07:21:47.058" v="625"/>
          <ac:picMkLst>
            <pc:docMk/>
            <pc:sldMk cId="2756510216" sldId="270"/>
            <ac:picMk id="2" creationId="{D5283C61-D9D2-48E9-892D-A1E98F66A6DE}"/>
          </ac:picMkLst>
        </pc:picChg>
        <pc:picChg chg="add mod">
          <ac:chgData name="Jan Bakun" userId="S::u255@spnr350.onmicrosoft.com::32090d6c-66d4-46a8-9030-7c0274c72e15" providerId="AD" clId="Web-{B6E560C6-9298-41DA-AFA9-FA2F3C374C88}" dt="2021-06-13T07:22:09.309" v="629" actId="1076"/>
          <ac:picMkLst>
            <pc:docMk/>
            <pc:sldMk cId="2756510216" sldId="270"/>
            <ac:picMk id="3" creationId="{94451B76-5DE1-474B-898B-22C8B90C3079}"/>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B7810A5-1A13-4087-8DFA-155E6E5B5D73}" type="datetimeFigureOut">
              <a:rPr lang="tr-TR" smtClean="0"/>
              <a:t>12.06.2021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rIns="45720"/>
          <a:lstStyle/>
          <a:p>
            <a:fld id="{600CBFCC-E1FF-473E-BF42-70E7405CF173}" type="slidenum">
              <a:rPr lang="tr-TR" smtClean="0"/>
              <a:t>‹#›</a:t>
            </a:fld>
            <a:endParaRPr lang="tr-TR"/>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129878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7810A5-1A13-4087-8DFA-155E6E5B5D73}" type="datetimeFigureOut">
              <a:rPr lang="tr-TR" smtClean="0"/>
              <a:t>12.06.2021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00CBFCC-E1FF-473E-BF42-70E7405CF173}" type="slidenum">
              <a:rPr lang="tr-TR" smtClean="0"/>
              <a:t>‹#›</a:t>
            </a:fld>
            <a:endParaRPr lang="tr-TR"/>
          </a:p>
        </p:txBody>
      </p:sp>
    </p:spTree>
    <p:extLst>
      <p:ext uri="{BB962C8B-B14F-4D97-AF65-F5344CB8AC3E}">
        <p14:creationId xmlns:p14="http://schemas.microsoft.com/office/powerpoint/2010/main" val="61784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7810A5-1A13-4087-8DFA-155E6E5B5D73}" type="datetimeFigureOut">
              <a:rPr lang="tr-TR" smtClean="0"/>
              <a:t>12.06.2021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00CBFCC-E1FF-473E-BF42-70E7405CF173}" type="slidenum">
              <a:rPr lang="tr-TR" smtClean="0"/>
              <a:t>‹#›</a:t>
            </a:fld>
            <a:endParaRPr lang="tr-TR"/>
          </a:p>
        </p:txBody>
      </p:sp>
    </p:spTree>
    <p:extLst>
      <p:ext uri="{BB962C8B-B14F-4D97-AF65-F5344CB8AC3E}">
        <p14:creationId xmlns:p14="http://schemas.microsoft.com/office/powerpoint/2010/main" val="1164236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7810A5-1A13-4087-8DFA-155E6E5B5D73}" type="datetimeFigureOut">
              <a:rPr lang="tr-TR" smtClean="0"/>
              <a:t>12.06.2021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00CBFCC-E1FF-473E-BF42-70E7405CF173}" type="slidenum">
              <a:rPr lang="tr-TR" smtClean="0"/>
              <a:t>‹#›</a:t>
            </a:fld>
            <a:endParaRPr lang="tr-TR"/>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572029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B7810A5-1A13-4087-8DFA-155E6E5B5D73}" type="datetimeFigureOut">
              <a:rPr lang="tr-TR" smtClean="0"/>
              <a:t>12.06.2021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00CBFCC-E1FF-473E-BF42-70E7405CF173}" type="slidenum">
              <a:rPr lang="tr-TR" smtClean="0"/>
              <a:t>‹#›</a:t>
            </a:fld>
            <a:endParaRPr lang="tr-TR"/>
          </a:p>
        </p:txBody>
      </p:sp>
    </p:spTree>
    <p:extLst>
      <p:ext uri="{BB962C8B-B14F-4D97-AF65-F5344CB8AC3E}">
        <p14:creationId xmlns:p14="http://schemas.microsoft.com/office/powerpoint/2010/main" val="3636461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7810A5-1A13-4087-8DFA-155E6E5B5D73}" type="datetimeFigureOut">
              <a:rPr lang="tr-TR" smtClean="0"/>
              <a:t>12.06.2021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00CBFCC-E1FF-473E-BF42-70E7405CF173}" type="slidenum">
              <a:rPr lang="tr-TR" smtClean="0"/>
              <a:t>‹#›</a:t>
            </a:fld>
            <a:endParaRPr lang="tr-TR"/>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626050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B7810A5-1A13-4087-8DFA-155E6E5B5D73}" type="datetimeFigureOut">
              <a:rPr lang="tr-TR" smtClean="0"/>
              <a:t>12.06.2021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600CBFCC-E1FF-473E-BF42-70E7405CF173}" type="slidenum">
              <a:rPr lang="tr-TR" smtClean="0"/>
              <a:t>‹#›</a:t>
            </a:fld>
            <a:endParaRPr lang="tr-TR"/>
          </a:p>
        </p:txBody>
      </p:sp>
    </p:spTree>
    <p:extLst>
      <p:ext uri="{BB962C8B-B14F-4D97-AF65-F5344CB8AC3E}">
        <p14:creationId xmlns:p14="http://schemas.microsoft.com/office/powerpoint/2010/main" val="4223613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B7810A5-1A13-4087-8DFA-155E6E5B5D73}" type="datetimeFigureOut">
              <a:rPr lang="tr-TR" smtClean="0"/>
              <a:t>12.06.2021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600CBFCC-E1FF-473E-BF42-70E7405CF173}" type="slidenum">
              <a:rPr lang="tr-TR" smtClean="0"/>
              <a:t>‹#›</a:t>
            </a:fld>
            <a:endParaRPr lang="tr-TR"/>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986665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7B7810A5-1A13-4087-8DFA-155E6E5B5D73}" type="datetimeFigureOut">
              <a:rPr lang="tr-TR" smtClean="0"/>
              <a:t>12.06.2021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600CBFCC-E1FF-473E-BF42-70E7405CF173}" type="slidenum">
              <a:rPr lang="tr-TR" smtClean="0"/>
              <a:t>‹#›</a:t>
            </a:fld>
            <a:endParaRPr lang="tr-TR"/>
          </a:p>
        </p:txBody>
      </p:sp>
    </p:spTree>
    <p:extLst>
      <p:ext uri="{BB962C8B-B14F-4D97-AF65-F5344CB8AC3E}">
        <p14:creationId xmlns:p14="http://schemas.microsoft.com/office/powerpoint/2010/main" val="2924672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B7810A5-1A13-4087-8DFA-155E6E5B5D73}" type="datetimeFigureOut">
              <a:rPr lang="tr-TR" smtClean="0"/>
              <a:t>12.06.2021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00CBFCC-E1FF-473E-BF42-70E7405CF173}" type="slidenum">
              <a:rPr lang="tr-TR" smtClean="0"/>
              <a:t>‹#›</a:t>
            </a:fld>
            <a:endParaRPr lang="tr-TR"/>
          </a:p>
        </p:txBody>
      </p:sp>
    </p:spTree>
    <p:extLst>
      <p:ext uri="{BB962C8B-B14F-4D97-AF65-F5344CB8AC3E}">
        <p14:creationId xmlns:p14="http://schemas.microsoft.com/office/powerpoint/2010/main" val="1650365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B7810A5-1A13-4087-8DFA-155E6E5B5D73}" type="datetimeFigureOut">
              <a:rPr lang="tr-TR" smtClean="0"/>
              <a:t>12.06.2021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00CBFCC-E1FF-473E-BF42-70E7405CF173}" type="slidenum">
              <a:rPr lang="tr-TR" smtClean="0"/>
              <a:t>‹#›</a:t>
            </a:fld>
            <a:endParaRPr lang="tr-TR"/>
          </a:p>
        </p:txBody>
      </p:sp>
    </p:spTree>
    <p:extLst>
      <p:ext uri="{BB962C8B-B14F-4D97-AF65-F5344CB8AC3E}">
        <p14:creationId xmlns:p14="http://schemas.microsoft.com/office/powerpoint/2010/main" val="746702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Eigth level</a:t>
            </a:r>
          </a:p>
          <a:p>
            <a:pPr lvl="8"/>
            <a:r>
              <a:rPr lang="en-US" dirty="0"/>
              <a:t>Ninth level</a:t>
            </a:r>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7B7810A5-1A13-4087-8DFA-155E6E5B5D73}" type="datetimeFigureOut">
              <a:rPr lang="tr-TR" smtClean="0"/>
              <a:t>12.06.2021</a:t>
            </a:fld>
            <a:endParaRPr lang="tr-TR"/>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00CBFCC-E1FF-473E-BF42-70E7405CF173}" type="slidenum">
              <a:rPr lang="tr-TR" smtClean="0"/>
              <a:t>‹#›</a:t>
            </a:fld>
            <a:endParaRPr lang="tr-TR"/>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7175817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video" Target="https://www.youtube.com/embed/mC-ZCwlgzhw?start=2557&amp;feature=oembed"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pl.wikipedia.org/wiki/P%C3%A9ter_Mansfeld" TargetMode="External"/><Relationship Id="rId2" Type="http://schemas.openxmlformats.org/officeDocument/2006/relationships/hyperlink" Target="https://pl.wikipedia.org/wiki/Roman_Strza%C5%82kowski" TargetMode="External"/><Relationship Id="rId1" Type="http://schemas.openxmlformats.org/officeDocument/2006/relationships/slideLayout" Target="../slideLayouts/slideLayout1.xml"/><Relationship Id="rId5" Type="http://schemas.openxmlformats.org/officeDocument/2006/relationships/hyperlink" Target="http://www.magyazyn.pl/wbrew-systemowi-peter-mansfeld-2/" TargetMode="External"/><Relationship Id="rId4" Type="http://schemas.openxmlformats.org/officeDocument/2006/relationships/hyperlink" Target="https://dzieje.pl/aktualnosci/81-rocznica-pierwszego-transportu-polakow-do-auschwitz"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hyperlink" Target="https://pl.wikipedia.org/wiki/Roman_Strza%C5%82kowski#cite_note-13_lat_13_minut-7"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28281-3783-403A-B1AB-0182A003DFE3}"/>
              </a:ext>
            </a:extLst>
          </p:cNvPr>
          <p:cNvSpPr>
            <a:spLocks noGrp="1"/>
          </p:cNvSpPr>
          <p:nvPr>
            <p:ph type="ctrTitle"/>
          </p:nvPr>
        </p:nvSpPr>
        <p:spPr>
          <a:xfrm>
            <a:off x="1766302" y="4159683"/>
            <a:ext cx="7052504" cy="2268559"/>
          </a:xfrm>
        </p:spPr>
        <p:txBody>
          <a:bodyPr/>
          <a:lstStyle/>
          <a:p>
            <a:r>
              <a:rPr lang="pl-PL" dirty="0">
                <a:cs typeface="Arial"/>
              </a:rPr>
              <a:t>"13 lat, 13 minut..."</a:t>
            </a:r>
          </a:p>
        </p:txBody>
      </p:sp>
      <p:sp>
        <p:nvSpPr>
          <p:cNvPr id="3" name="Subtitle 2">
            <a:extLst>
              <a:ext uri="{FF2B5EF4-FFF2-40B4-BE49-F238E27FC236}">
                <a16:creationId xmlns:a16="http://schemas.microsoft.com/office/drawing/2014/main" id="{C4542EAC-8BF3-4BFD-9891-145BC49409C2}"/>
              </a:ext>
            </a:extLst>
          </p:cNvPr>
          <p:cNvSpPr>
            <a:spLocks noGrp="1"/>
          </p:cNvSpPr>
          <p:nvPr>
            <p:ph type="subTitle" idx="1"/>
          </p:nvPr>
        </p:nvSpPr>
        <p:spPr/>
        <p:txBody>
          <a:bodyPr/>
          <a:lstStyle/>
          <a:p>
            <a:r>
              <a:rPr lang="tr-TR" dirty="0">
                <a:cs typeface="Arial"/>
              </a:rPr>
              <a:t>Jan </a:t>
            </a:r>
            <a:r>
              <a:rPr lang="tr-TR" dirty="0" err="1">
                <a:cs typeface="Arial"/>
              </a:rPr>
              <a:t>Bakun</a:t>
            </a:r>
            <a:r>
              <a:rPr lang="tr-TR" dirty="0">
                <a:cs typeface="Arial"/>
              </a:rPr>
              <a:t> 8c</a:t>
            </a:r>
            <a:endParaRPr lang="tr-TR" dirty="0"/>
          </a:p>
        </p:txBody>
      </p:sp>
    </p:spTree>
    <p:extLst>
      <p:ext uri="{BB962C8B-B14F-4D97-AF65-F5344CB8AC3E}">
        <p14:creationId xmlns:p14="http://schemas.microsoft.com/office/powerpoint/2010/main" val="553726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0538606-60F6-4D80-8699-38E3A5F0ADDE}"/>
              </a:ext>
            </a:extLst>
          </p:cNvPr>
          <p:cNvSpPr>
            <a:spLocks noGrp="1"/>
          </p:cNvSpPr>
          <p:nvPr>
            <p:ph type="title"/>
          </p:nvPr>
        </p:nvSpPr>
        <p:spPr/>
        <p:txBody>
          <a:bodyPr/>
          <a:lstStyle/>
          <a:p>
            <a:r>
              <a:rPr lang="pl-PL" dirty="0">
                <a:cs typeface="Arial"/>
              </a:rPr>
              <a:t>Powstanie na Węgrzech</a:t>
            </a:r>
            <a:endParaRPr lang="pl-PL" dirty="0"/>
          </a:p>
        </p:txBody>
      </p:sp>
      <p:sp>
        <p:nvSpPr>
          <p:cNvPr id="3" name="Symbol zastępczy zawartości 2">
            <a:extLst>
              <a:ext uri="{FF2B5EF4-FFF2-40B4-BE49-F238E27FC236}">
                <a16:creationId xmlns:a16="http://schemas.microsoft.com/office/drawing/2014/main" id="{8AF7AEBB-267B-47CC-AED9-461C4438D570}"/>
              </a:ext>
            </a:extLst>
          </p:cNvPr>
          <p:cNvSpPr>
            <a:spLocks noGrp="1"/>
          </p:cNvSpPr>
          <p:nvPr>
            <p:ph idx="1"/>
          </p:nvPr>
        </p:nvSpPr>
        <p:spPr>
          <a:xfrm>
            <a:off x="1374860" y="1895541"/>
            <a:ext cx="9560622" cy="3997828"/>
          </a:xfrm>
        </p:spPr>
        <p:txBody>
          <a:bodyPr>
            <a:normAutofit fontScale="85000" lnSpcReduction="10000"/>
          </a:bodyPr>
          <a:lstStyle/>
          <a:p>
            <a:pPr marL="344170" indent="-344170" algn="just"/>
            <a:r>
              <a:rPr lang="pl-PL" dirty="0">
                <a:ea typeface="+mn-lt"/>
                <a:cs typeface="+mn-lt"/>
              </a:rPr>
              <a:t>Kiedy wybuchła rewolucja, Mansfeld nie chciał pozostać bierny wobec rozgrywających się wydarzeń. Podjął decyzję o przyłączeniu się do powstania i wstąpił do grupy </a:t>
            </a:r>
            <a:r>
              <a:rPr lang="pl-PL" dirty="0" err="1">
                <a:ea typeface="+mn-lt"/>
                <a:cs typeface="+mn-lt"/>
              </a:rPr>
              <a:t>Jánosa</a:t>
            </a:r>
            <a:r>
              <a:rPr lang="pl-PL" dirty="0">
                <a:ea typeface="+mn-lt"/>
                <a:cs typeface="+mn-lt"/>
              </a:rPr>
              <a:t> </a:t>
            </a:r>
            <a:r>
              <a:rPr lang="pl-PL" dirty="0" err="1">
                <a:ea typeface="+mn-lt"/>
                <a:cs typeface="+mn-lt"/>
              </a:rPr>
              <a:t>Szabó</a:t>
            </a:r>
            <a:r>
              <a:rPr lang="pl-PL" dirty="0">
                <a:ea typeface="+mn-lt"/>
                <a:cs typeface="+mn-lt"/>
              </a:rPr>
              <a:t> z placu </a:t>
            </a:r>
            <a:r>
              <a:rPr lang="pl-PL" dirty="0" err="1">
                <a:ea typeface="+mn-lt"/>
                <a:cs typeface="+mn-lt"/>
              </a:rPr>
              <a:t>Széna</a:t>
            </a:r>
            <a:r>
              <a:rPr lang="pl-PL" dirty="0">
                <a:ea typeface="+mn-lt"/>
                <a:cs typeface="+mn-lt"/>
              </a:rPr>
              <a:t> w Budapeszcie. Bardzo młody wiek </a:t>
            </a:r>
            <a:r>
              <a:rPr lang="pl-PL" dirty="0" err="1">
                <a:ea typeface="+mn-lt"/>
                <a:cs typeface="+mn-lt"/>
              </a:rPr>
              <a:t>Pétera</a:t>
            </a:r>
            <a:r>
              <a:rPr lang="pl-PL" dirty="0">
                <a:ea typeface="+mn-lt"/>
                <a:cs typeface="+mn-lt"/>
              </a:rPr>
              <a:t>  budził początkowo wątpliwości dowódcy, który odmówił chłopcu przydzielenia broni. Ostatecznie jednak Mansfeld pozostał z powstańcami, choć nie brał udziału w walkach. Pełnił funkcję łącznika między placem </a:t>
            </a:r>
            <a:r>
              <a:rPr lang="pl-PL" dirty="0" err="1">
                <a:ea typeface="+mn-lt"/>
                <a:cs typeface="+mn-lt"/>
              </a:rPr>
              <a:t>Széna</a:t>
            </a:r>
            <a:r>
              <a:rPr lang="pl-PL" dirty="0">
                <a:ea typeface="+mn-lt"/>
                <a:cs typeface="+mn-lt"/>
              </a:rPr>
              <a:t> a zamkiem Schmidta. Transportował zdobytym przez siebie samochodem broń i ulotki, przynosił wiadomości, przywoził lekarstwa.</a:t>
            </a:r>
            <a:endParaRPr lang="pl-PL" dirty="0">
              <a:cs typeface="Arial" panose="020B0604020202020204"/>
            </a:endParaRPr>
          </a:p>
          <a:p>
            <a:pPr marL="344170" indent="-344170" algn="just"/>
            <a:r>
              <a:rPr lang="pl-PL" dirty="0">
                <a:ea typeface="+mn-lt"/>
                <a:cs typeface="+mn-lt"/>
              </a:rPr>
              <a:t>O dostarczonym dowódcy  samochodzie miał powiedzieć: „</a:t>
            </a:r>
            <a:r>
              <a:rPr lang="pl-PL" i="1" dirty="0">
                <a:ea typeface="+mn-lt"/>
                <a:cs typeface="+mn-lt"/>
              </a:rPr>
              <a:t>Oddam auto tylko wtedy, kiedy ja będę mógł prowadzić”</a:t>
            </a:r>
            <a:r>
              <a:rPr lang="pl-PL" dirty="0">
                <a:ea typeface="+mn-lt"/>
                <a:cs typeface="+mn-lt"/>
              </a:rPr>
              <a:t>. Jak wynika z relacji naocznych świadków, Mansfeld odznaczał się wyjątkową odwagą i zapałem do działania. Charakteryzowała go także niezwykła chęć niesienia pomocy. Wydarzenia tamtych dni bezsprzecznie wywarły na niego głęboki wpływ i nadały kierunek jego przyszłości.</a:t>
            </a:r>
            <a:endParaRPr lang="pl-PL" dirty="0">
              <a:cs typeface="Arial"/>
            </a:endParaRPr>
          </a:p>
          <a:p>
            <a:pPr marL="344170" indent="-344170"/>
            <a:endParaRPr lang="pl-PL" dirty="0">
              <a:cs typeface="Arial"/>
            </a:endParaRPr>
          </a:p>
        </p:txBody>
      </p:sp>
    </p:spTree>
    <p:extLst>
      <p:ext uri="{BB962C8B-B14F-4D97-AF65-F5344CB8AC3E}">
        <p14:creationId xmlns:p14="http://schemas.microsoft.com/office/powerpoint/2010/main" val="1587207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6E39C524-1EF5-491F-B256-B01D03E2139B}"/>
              </a:ext>
            </a:extLst>
          </p:cNvPr>
          <p:cNvSpPr>
            <a:spLocks noGrp="1"/>
          </p:cNvSpPr>
          <p:nvPr>
            <p:ph idx="1"/>
          </p:nvPr>
        </p:nvSpPr>
        <p:spPr>
          <a:xfrm>
            <a:off x="1239161" y="997843"/>
            <a:ext cx="9372731" cy="5667964"/>
          </a:xfrm>
        </p:spPr>
        <p:txBody>
          <a:bodyPr>
            <a:normAutofit fontScale="92500" lnSpcReduction="20000"/>
          </a:bodyPr>
          <a:lstStyle/>
          <a:p>
            <a:pPr marL="344170" indent="-344170" algn="ctr"/>
            <a:r>
              <a:rPr lang="pl-PL" dirty="0">
                <a:ea typeface="+mn-lt"/>
                <a:cs typeface="+mn-lt"/>
              </a:rPr>
              <a:t>Powstanie upadło, rozpoczął się czas ostrych represji. Liczby okazały się zatrważająco wysokie: ponad trzystu straconych, 20 tysięcy uwięzionych, około 200 tysięcy osób wyemigrowało. Wśród skazanych na śmierć był także dowódca </a:t>
            </a:r>
            <a:r>
              <a:rPr lang="pl-PL" dirty="0" err="1">
                <a:ea typeface="+mn-lt"/>
                <a:cs typeface="+mn-lt"/>
              </a:rPr>
              <a:t>Pétera</a:t>
            </a:r>
            <a:r>
              <a:rPr lang="pl-PL" dirty="0">
                <a:ea typeface="+mn-lt"/>
                <a:cs typeface="+mn-lt"/>
              </a:rPr>
              <a:t> z Placu </a:t>
            </a:r>
            <a:r>
              <a:rPr lang="pl-PL" dirty="0" err="1">
                <a:ea typeface="+mn-lt"/>
                <a:cs typeface="+mn-lt"/>
              </a:rPr>
              <a:t>Széna</a:t>
            </a:r>
            <a:r>
              <a:rPr lang="pl-PL" dirty="0">
                <a:ea typeface="+mn-lt"/>
                <a:cs typeface="+mn-lt"/>
              </a:rPr>
              <a:t> – </a:t>
            </a:r>
            <a:r>
              <a:rPr lang="pl-PL" dirty="0" err="1">
                <a:ea typeface="+mn-lt"/>
                <a:cs typeface="+mn-lt"/>
              </a:rPr>
              <a:t>János</a:t>
            </a:r>
            <a:r>
              <a:rPr lang="pl-PL" dirty="0">
                <a:ea typeface="+mn-lt"/>
                <a:cs typeface="+mn-lt"/>
              </a:rPr>
              <a:t> </a:t>
            </a:r>
            <a:r>
              <a:rPr lang="pl-PL" dirty="0" err="1">
                <a:ea typeface="+mn-lt"/>
                <a:cs typeface="+mn-lt"/>
              </a:rPr>
              <a:t>Szabó</a:t>
            </a:r>
            <a:r>
              <a:rPr lang="pl-PL" dirty="0">
                <a:ea typeface="+mn-lt"/>
                <a:cs typeface="+mn-lt"/>
              </a:rPr>
              <a:t>. W obliczu tak strasznych prześladowań Mansfeld postanowił działać. Organizując wraz z kilkoma kolegami zbrojną grupę, zamierzali uwolnić więźniów politycznych i wzniecić na nowo powstanie. W tym celu gromadzili i ukrywali broń. Zważając na fakt stacjonowania na Węgrzech uzbrojonych wojsk sowieckich, cały plan wydawał się niezmiernie ryzykowny i bez szans na powodzenie. Chłopcy jednak mimo wszystko chcieli walczyć. Zachęty dodawać im mogło popularne wówczas hasło:</a:t>
            </a:r>
            <a:r>
              <a:rPr lang="pl-PL" i="1" dirty="0">
                <a:ea typeface="+mn-lt"/>
                <a:cs typeface="+mn-lt"/>
              </a:rPr>
              <a:t> „W marcu zaczynamy od nowa”</a:t>
            </a:r>
            <a:r>
              <a:rPr lang="pl-PL" dirty="0">
                <a:ea typeface="+mn-lt"/>
                <a:cs typeface="+mn-lt"/>
              </a:rPr>
              <a:t>. Grupa Mansfelda zmierzała zaatakować i rozbroić jakiś oddział, by w przypadku ponownego wybuchu rewolucji móc przyłączyć się do walczących. Planowali także uwolnienie z więzienia represjonowanego szwagra </a:t>
            </a:r>
            <a:r>
              <a:rPr lang="pl-PL" dirty="0" err="1">
                <a:ea typeface="+mn-lt"/>
                <a:cs typeface="+mn-lt"/>
              </a:rPr>
              <a:t>Pétera</a:t>
            </a:r>
            <a:r>
              <a:rPr lang="pl-PL" dirty="0">
                <a:ea typeface="+mn-lt"/>
                <a:cs typeface="+mn-lt"/>
              </a:rPr>
              <a:t>. W tym celu podjęli się akcji uprowadzenia i rozbrojenia milicjanta patrolującego teren pod austriacką ambasadą. Chłopcy z powodzeniem wykonali  zadanie i po pokonaniu kilku kilometrów wypuścili go na wolność, ostrzegając przy tym, by nikomu nie wspominał o całym zajściu. Zagrozili, że w przeciwnym razie jego rodzinę mogą spotkać problemy.</a:t>
            </a:r>
          </a:p>
          <a:p>
            <a:pPr marL="344170" indent="-344170" algn="ctr"/>
            <a:endParaRPr lang="pl-PL" dirty="0">
              <a:cs typeface="Arial" panose="020B0604020202020204"/>
            </a:endParaRPr>
          </a:p>
        </p:txBody>
      </p:sp>
    </p:spTree>
    <p:extLst>
      <p:ext uri="{BB962C8B-B14F-4D97-AF65-F5344CB8AC3E}">
        <p14:creationId xmlns:p14="http://schemas.microsoft.com/office/powerpoint/2010/main" val="2128203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6DF359BD-2427-485B-BD9B-D6BB9A7FBC59}"/>
              </a:ext>
            </a:extLst>
          </p:cNvPr>
          <p:cNvSpPr>
            <a:spLocks noGrp="1"/>
          </p:cNvSpPr>
          <p:nvPr>
            <p:ph idx="1"/>
          </p:nvPr>
        </p:nvSpPr>
        <p:spPr>
          <a:xfrm>
            <a:off x="1406174" y="1050034"/>
            <a:ext cx="9059581" cy="5354814"/>
          </a:xfrm>
        </p:spPr>
        <p:txBody>
          <a:bodyPr>
            <a:normAutofit fontScale="85000" lnSpcReduction="10000"/>
          </a:bodyPr>
          <a:lstStyle/>
          <a:p>
            <a:pPr marL="344170" indent="-344170" algn="ctr"/>
            <a:r>
              <a:rPr lang="pl-PL" dirty="0">
                <a:ea typeface="+mn-lt"/>
                <a:cs typeface="+mn-lt"/>
              </a:rPr>
              <a:t>Choć pierwsze etap akcji zakończył się powodzeniem, wykonanie dalszej części planu nie doszło do skutku. Jeden z członków grupy Mansfelda – </a:t>
            </a:r>
            <a:r>
              <a:rPr lang="pl-PL" dirty="0" err="1">
                <a:ea typeface="+mn-lt"/>
                <a:cs typeface="+mn-lt"/>
              </a:rPr>
              <a:t>Attila</a:t>
            </a:r>
            <a:r>
              <a:rPr lang="pl-PL" dirty="0">
                <a:ea typeface="+mn-lt"/>
                <a:cs typeface="+mn-lt"/>
              </a:rPr>
              <a:t> Egei opowiedział w domu o całym zajściu. Jego rodzice, którzy należeli do partii, natychmiast poinformowali milicję. Gdy </a:t>
            </a:r>
            <a:r>
              <a:rPr lang="pl-PL" dirty="0" err="1">
                <a:ea typeface="+mn-lt"/>
                <a:cs typeface="+mn-lt"/>
              </a:rPr>
              <a:t>Péter</a:t>
            </a:r>
            <a:r>
              <a:rPr lang="pl-PL" dirty="0">
                <a:ea typeface="+mn-lt"/>
                <a:cs typeface="+mn-lt"/>
              </a:rPr>
              <a:t> wracał do domu, jego mieszkanie było już otoczone. Mansfeld wraz z czwórką swoich towarzyszy został aresztowany. Warunki więzienne okazały się niezwykle trudne. Chłopcy byli przesłuchiwani nocami, bici, przetrzymywani w małych ciemnych celach. </a:t>
            </a:r>
            <a:r>
              <a:rPr lang="pl-PL" dirty="0" err="1">
                <a:ea typeface="+mn-lt"/>
                <a:cs typeface="+mn-lt"/>
              </a:rPr>
              <a:t>Péter</a:t>
            </a:r>
            <a:r>
              <a:rPr lang="pl-PL" dirty="0">
                <a:ea typeface="+mn-lt"/>
                <a:cs typeface="+mn-lt"/>
              </a:rPr>
              <a:t> zachował jednak odwagę i hart ducha. Na jednej z wizji lokalnych na </a:t>
            </a:r>
            <a:r>
              <a:rPr lang="pl-PL" dirty="0" err="1">
                <a:ea typeface="+mn-lt"/>
                <a:cs typeface="+mn-lt"/>
              </a:rPr>
              <a:t>Rózsadomb</a:t>
            </a:r>
            <a:r>
              <a:rPr lang="pl-PL" dirty="0">
                <a:ea typeface="+mn-lt"/>
                <a:cs typeface="+mn-lt"/>
              </a:rPr>
              <a:t> w Budzie udało mu się przechytrzyć strażników i uciec. Skok z czterometrowego wzgórza kosztował go złamaną rękę i dał tylko jeden dzień wolności, gdyż został złapany ponownie. </a:t>
            </a:r>
            <a:r>
              <a:rPr lang="pl-PL" dirty="0" err="1">
                <a:ea typeface="+mn-lt"/>
                <a:cs typeface="+mn-lt"/>
              </a:rPr>
              <a:t>Péterowi</a:t>
            </a:r>
            <a:r>
              <a:rPr lang="pl-PL" dirty="0">
                <a:ea typeface="+mn-lt"/>
                <a:cs typeface="+mn-lt"/>
              </a:rPr>
              <a:t> i jego kolegom podczas procesu zarzucano inicjowanie i przeprowadzanie akcji mających na celu obalenie porządku państwa, gromadzenie broni, kradzież i niszczenie mienia państwowego, ucieczkę z więzienia i uprowadzenie samochodu. Prokurator nazwał chłopców zdrajcami klasowymi i kontrrewolucjonistami. Żądał najcięższych kar. 21 listopada 1958 roku skazano Mansfelda na dożywocie, 19 marca 1959 natomiast – dziewięć dni po osiągnięciu przez chłopca pełnoletności, Sąd Ludowy Budapesztu zaostrzył karę. Wyrokiem była śmierć. </a:t>
            </a:r>
            <a:r>
              <a:rPr lang="pl-PL" dirty="0" err="1">
                <a:ea typeface="+mn-lt"/>
                <a:cs typeface="+mn-lt"/>
              </a:rPr>
              <a:t>Péter</a:t>
            </a:r>
            <a:r>
              <a:rPr lang="pl-PL" dirty="0">
                <a:ea typeface="+mn-lt"/>
                <a:cs typeface="+mn-lt"/>
              </a:rPr>
              <a:t> Mansfeld został stracony przez powieszenie 21 marca rano. Z powodu źle wykonanej egzekucji jego agonia trwała 13 minut.</a:t>
            </a:r>
            <a:endParaRPr lang="pl-PL" dirty="0">
              <a:cs typeface="Arial" panose="020B0604020202020204"/>
            </a:endParaRPr>
          </a:p>
        </p:txBody>
      </p:sp>
    </p:spTree>
    <p:extLst>
      <p:ext uri="{BB962C8B-B14F-4D97-AF65-F5344CB8AC3E}">
        <p14:creationId xmlns:p14="http://schemas.microsoft.com/office/powerpoint/2010/main" val="3722822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40C8693A-B687-4F5E-B86B-B4F11D5234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10">
            <a:extLst>
              <a:ext uri="{FF2B5EF4-FFF2-40B4-BE49-F238E27FC236}">
                <a16:creationId xmlns:a16="http://schemas.microsoft.com/office/drawing/2014/main" id="{D51084F9-D042-49BE-9E1A-43E583B98F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8" name="Picture 12">
            <a:extLst>
              <a:ext uri="{FF2B5EF4-FFF2-40B4-BE49-F238E27FC236}">
                <a16:creationId xmlns:a16="http://schemas.microsoft.com/office/drawing/2014/main" id="{EE65CA45-264D-4FD3-9249-3CB04EC97E8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0" name="Rectangle 14">
            <a:extLst>
              <a:ext uri="{FF2B5EF4-FFF2-40B4-BE49-F238E27FC236}">
                <a16:creationId xmlns:a16="http://schemas.microsoft.com/office/drawing/2014/main" id="{E7B58214-716F-43B8-8272-85CE2B9AB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6">
            <a:extLst>
              <a:ext uri="{FF2B5EF4-FFF2-40B4-BE49-F238E27FC236}">
                <a16:creationId xmlns:a16="http://schemas.microsoft.com/office/drawing/2014/main" id="{2A5C070E-7DB1-4147-B6A8-D14B9C40E1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8">
            <a:extLst>
              <a:ext uri="{FF2B5EF4-FFF2-40B4-BE49-F238E27FC236}">
                <a16:creationId xmlns:a16="http://schemas.microsoft.com/office/drawing/2014/main" id="{A31070C9-36CD-4B65-8159-324995821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CD90328E-4EB2-4D2E-B822-17DB3D3B2BA3}"/>
              </a:ext>
            </a:extLst>
          </p:cNvPr>
          <p:cNvSpPr>
            <a:spLocks noGrp="1"/>
          </p:cNvSpPr>
          <p:nvPr>
            <p:ph idx="1"/>
          </p:nvPr>
        </p:nvSpPr>
        <p:spPr>
          <a:xfrm>
            <a:off x="1307751" y="872582"/>
            <a:ext cx="4317344" cy="5177362"/>
          </a:xfrm>
        </p:spPr>
        <p:txBody>
          <a:bodyPr vert="horz" lIns="91440" tIns="45720" rIns="91440" bIns="45720" rtlCol="0" anchor="ctr">
            <a:noAutofit/>
          </a:bodyPr>
          <a:lstStyle/>
          <a:p>
            <a:pPr marL="344170" indent="-344170">
              <a:lnSpc>
                <a:spcPct val="110000"/>
              </a:lnSpc>
            </a:pPr>
            <a:r>
              <a:rPr lang="pl-PL" sz="1800" dirty="0" err="1">
                <a:ea typeface="+mn-lt"/>
                <a:cs typeface="+mn-lt"/>
              </a:rPr>
              <a:t>Péter</a:t>
            </a:r>
            <a:r>
              <a:rPr lang="pl-PL" sz="1800" dirty="0">
                <a:ea typeface="+mn-lt"/>
                <a:cs typeface="+mn-lt"/>
              </a:rPr>
              <a:t> Mansfeld obecnie jest jednym z węgierskich bohaterów narodowych.</a:t>
            </a:r>
            <a:endParaRPr lang="pl-PL" sz="1800">
              <a:cs typeface="Arial" panose="020B0604020202020204"/>
            </a:endParaRPr>
          </a:p>
          <a:p>
            <a:pPr marL="344170" indent="-344170">
              <a:lnSpc>
                <a:spcPct val="110000"/>
              </a:lnSpc>
            </a:pPr>
            <a:r>
              <a:rPr lang="pl-PL" sz="1800" dirty="0">
                <a:ea typeface="+mn-lt"/>
                <a:cs typeface="+mn-lt"/>
              </a:rPr>
              <a:t>W Poznaniu znajduje się ulica jego imienia. Na kamienicy na rogu ulicy </a:t>
            </a:r>
            <a:r>
              <a:rPr lang="pl-PL" sz="1800" dirty="0" err="1">
                <a:ea typeface="+mn-lt"/>
                <a:cs typeface="+mn-lt"/>
              </a:rPr>
              <a:t>Pétera</a:t>
            </a:r>
            <a:r>
              <a:rPr lang="pl-PL" sz="1800" dirty="0">
                <a:ea typeface="+mn-lt"/>
                <a:cs typeface="+mn-lt"/>
              </a:rPr>
              <a:t> Mansfelda i Romka Strzałkowskiego umieszczona jest pamiątkowa tablica.</a:t>
            </a:r>
            <a:endParaRPr lang="pl-PL" sz="1800">
              <a:cs typeface="Arial"/>
            </a:endParaRPr>
          </a:p>
          <a:p>
            <a:pPr marL="344170" indent="-344170">
              <a:lnSpc>
                <a:spcPct val="110000"/>
              </a:lnSpc>
            </a:pPr>
            <a:r>
              <a:rPr lang="pl-PL" sz="1800" dirty="0">
                <a:ea typeface="+mn-lt"/>
                <a:cs typeface="+mn-lt"/>
              </a:rPr>
              <a:t>W 2016 roku został pośmiertnym honorowym obywatelem II dzielnicy Budapesztu. </a:t>
            </a:r>
          </a:p>
          <a:p>
            <a:pPr marL="344170" indent="-344170">
              <a:lnSpc>
                <a:spcPct val="110000"/>
              </a:lnSpc>
            </a:pPr>
            <a:r>
              <a:rPr lang="pl-PL" sz="1800" dirty="0">
                <a:ea typeface="+mn-lt"/>
                <a:cs typeface="+mn-lt"/>
              </a:rPr>
              <a:t>W 2019 roku otrzymał tytuł honorowego obywatela </a:t>
            </a:r>
            <a:r>
              <a:rPr lang="pl-PL" sz="1800" dirty="0" err="1">
                <a:ea typeface="+mn-lt"/>
                <a:cs typeface="+mn-lt"/>
              </a:rPr>
              <a:t>Csepel</a:t>
            </a:r>
            <a:r>
              <a:rPr lang="pl-PL" sz="1800" dirty="0">
                <a:ea typeface="+mn-lt"/>
                <a:cs typeface="+mn-lt"/>
              </a:rPr>
              <a:t>.</a:t>
            </a:r>
            <a:endParaRPr lang="pl-PL" sz="1800" baseline="30000" dirty="0">
              <a:cs typeface="Arial"/>
            </a:endParaRPr>
          </a:p>
          <a:p>
            <a:pPr marL="344170" indent="-344170">
              <a:lnSpc>
                <a:spcPct val="110000"/>
              </a:lnSpc>
            </a:pPr>
            <a:endParaRPr lang="pl-PL" sz="1200">
              <a:cs typeface="Arial"/>
            </a:endParaRPr>
          </a:p>
        </p:txBody>
      </p:sp>
      <p:pic>
        <p:nvPicPr>
          <p:cNvPr id="4" name="Obraz 4" descr="Obraz zawierający tekst&#10;&#10;Opis wygenerowany automatycznie">
            <a:extLst>
              <a:ext uri="{FF2B5EF4-FFF2-40B4-BE49-F238E27FC236}">
                <a16:creationId xmlns:a16="http://schemas.microsoft.com/office/drawing/2014/main" id="{6D614CC2-CBB6-4628-9B4A-0F807CC4D64F}"/>
              </a:ext>
            </a:extLst>
          </p:cNvPr>
          <p:cNvPicPr>
            <a:picLocks noChangeAspect="1"/>
          </p:cNvPicPr>
          <p:nvPr/>
        </p:nvPicPr>
        <p:blipFill rotWithShape="1">
          <a:blip r:embed="rId5"/>
          <a:srcRect r="-4" b="6658"/>
          <a:stretch/>
        </p:blipFill>
        <p:spPr>
          <a:xfrm>
            <a:off x="5944471" y="1659847"/>
            <a:ext cx="4818974" cy="3373468"/>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16" name="Rectangle 20">
            <a:extLst>
              <a:ext uri="{FF2B5EF4-FFF2-40B4-BE49-F238E27FC236}">
                <a16:creationId xmlns:a16="http://schemas.microsoft.com/office/drawing/2014/main" id="{89C35FB2-5194-4BE0-92D0-464E2B7116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4469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3">
            <a:hlinkClick r:id="" action="ppaction://media"/>
            <a:extLst>
              <a:ext uri="{FF2B5EF4-FFF2-40B4-BE49-F238E27FC236}">
                <a16:creationId xmlns:a16="http://schemas.microsoft.com/office/drawing/2014/main" id="{94451B76-5DE1-474B-898B-22C8B90C3079}"/>
              </a:ext>
            </a:extLst>
          </p:cNvPr>
          <p:cNvPicPr>
            <a:picLocks noRot="1" noChangeAspect="1"/>
          </p:cNvPicPr>
          <p:nvPr>
            <a:videoFile r:link="rId1"/>
          </p:nvPr>
        </p:nvPicPr>
        <p:blipFill>
          <a:blip r:embed="rId3"/>
          <a:stretch>
            <a:fillRect/>
          </a:stretch>
        </p:blipFill>
        <p:spPr>
          <a:xfrm>
            <a:off x="1325672" y="556495"/>
            <a:ext cx="9446711" cy="5797201"/>
          </a:xfrm>
          <a:prstGeom prst="rect">
            <a:avLst/>
          </a:prstGeom>
        </p:spPr>
      </p:pic>
    </p:spTree>
    <p:extLst>
      <p:ext uri="{BB962C8B-B14F-4D97-AF65-F5344CB8AC3E}">
        <p14:creationId xmlns:p14="http://schemas.microsoft.com/office/powerpoint/2010/main" val="2756510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9D58838-04AB-464E-8EBF-CD23B91A56EB}"/>
              </a:ext>
            </a:extLst>
          </p:cNvPr>
          <p:cNvSpPr>
            <a:spLocks noGrp="1"/>
          </p:cNvSpPr>
          <p:nvPr>
            <p:ph type="ctrTitle"/>
          </p:nvPr>
        </p:nvSpPr>
        <p:spPr>
          <a:xfrm>
            <a:off x="2611808" y="3428998"/>
            <a:ext cx="5518066" cy="3103627"/>
          </a:xfrm>
        </p:spPr>
        <p:txBody>
          <a:bodyPr>
            <a:normAutofit/>
          </a:bodyPr>
          <a:lstStyle/>
          <a:p>
            <a:pPr marL="285750" indent="-285750" algn="l">
              <a:buFont typeface="Arial"/>
              <a:buChar char="•"/>
            </a:pPr>
            <a:r>
              <a:rPr lang="pl-PL" sz="1600" dirty="0">
                <a:ea typeface="+mj-lt"/>
                <a:cs typeface="+mj-lt"/>
                <a:hlinkClick r:id="rId2"/>
              </a:rPr>
              <a:t>https://pl.wikipedia.org/wiki/Roman_Strza%C5%82kowski</a:t>
            </a:r>
            <a:br>
              <a:rPr lang="pl-PL" sz="1600" dirty="0">
                <a:cs typeface="+mj-lt"/>
              </a:rPr>
            </a:br>
            <a:br>
              <a:rPr lang="pl-PL" sz="1600" dirty="0">
                <a:cs typeface="+mj-lt"/>
              </a:rPr>
            </a:br>
            <a:r>
              <a:rPr lang="pl-PL" sz="1600" dirty="0">
                <a:ea typeface="+mj-lt"/>
                <a:cs typeface="+mj-lt"/>
                <a:hlinkClick r:id="rId3"/>
              </a:rPr>
              <a:t>https://pl.wikipedia.org/wiki/P%C3%A9ter_Mansfeld</a:t>
            </a:r>
            <a:br>
              <a:rPr lang="pl-PL" sz="1600" dirty="0">
                <a:ea typeface="+mj-lt"/>
                <a:cs typeface="+mj-lt"/>
              </a:rPr>
            </a:br>
            <a:br>
              <a:rPr lang="pl-PL" sz="1600" dirty="0">
                <a:ea typeface="+mj-lt"/>
                <a:cs typeface="+mj-lt"/>
              </a:rPr>
            </a:br>
            <a:r>
              <a:rPr lang="pl-PL" sz="1600" dirty="0">
                <a:ea typeface="+mj-lt"/>
                <a:cs typeface="+mj-lt"/>
                <a:hlinkClick r:id="rId4"/>
              </a:rPr>
              <a:t>https://dzieje.pl/aktualnosci/81-rocznica-pierwszego-transportu-polakow-do-auschwitz</a:t>
            </a:r>
            <a:br>
              <a:rPr lang="pl-PL" sz="1600" dirty="0">
                <a:ea typeface="+mj-lt"/>
                <a:cs typeface="+mj-lt"/>
              </a:rPr>
            </a:br>
            <a:br>
              <a:rPr lang="pl-PL" sz="1600" dirty="0">
                <a:ea typeface="+mj-lt"/>
                <a:cs typeface="+mj-lt"/>
              </a:rPr>
            </a:br>
            <a:r>
              <a:rPr lang="pl-PL" sz="1600" dirty="0">
                <a:ea typeface="+mj-lt"/>
                <a:cs typeface="+mj-lt"/>
                <a:hlinkClick r:id="rId5"/>
              </a:rPr>
              <a:t>http://www.magyazyn.pl/wbrew-systemowi-peter-mansfeld-2/</a:t>
            </a:r>
            <a:br>
              <a:rPr lang="pl-PL" sz="1600" dirty="0">
                <a:ea typeface="+mj-lt"/>
                <a:cs typeface="+mj-lt"/>
              </a:rPr>
            </a:br>
            <a:br>
              <a:rPr lang="pl-PL" sz="1600" dirty="0">
                <a:ea typeface="+mj-lt"/>
                <a:cs typeface="+mj-lt"/>
              </a:rPr>
            </a:br>
            <a:endParaRPr lang="pl-PL" sz="1600">
              <a:cs typeface="Arial" panose="020B0604020202020204"/>
            </a:endParaRPr>
          </a:p>
        </p:txBody>
      </p:sp>
      <p:sp>
        <p:nvSpPr>
          <p:cNvPr id="3" name="Podtytuł 2">
            <a:extLst>
              <a:ext uri="{FF2B5EF4-FFF2-40B4-BE49-F238E27FC236}">
                <a16:creationId xmlns:a16="http://schemas.microsoft.com/office/drawing/2014/main" id="{BAF4349D-08DC-49B2-9480-1A4800281FDB}"/>
              </a:ext>
            </a:extLst>
          </p:cNvPr>
          <p:cNvSpPr>
            <a:spLocks noGrp="1"/>
          </p:cNvSpPr>
          <p:nvPr>
            <p:ph type="subTitle" idx="1"/>
          </p:nvPr>
        </p:nvSpPr>
        <p:spPr>
          <a:xfrm>
            <a:off x="2459123" y="2018265"/>
            <a:ext cx="5357600" cy="1160213"/>
          </a:xfrm>
        </p:spPr>
        <p:txBody>
          <a:bodyPr/>
          <a:lstStyle/>
          <a:p>
            <a:r>
              <a:rPr lang="pl-PL" dirty="0">
                <a:cs typeface="Arial"/>
              </a:rPr>
              <a:t>Bibliografia:</a:t>
            </a:r>
            <a:endParaRPr lang="pl-PL" dirty="0"/>
          </a:p>
        </p:txBody>
      </p:sp>
    </p:spTree>
    <p:extLst>
      <p:ext uri="{BB962C8B-B14F-4D97-AF65-F5344CB8AC3E}">
        <p14:creationId xmlns:p14="http://schemas.microsoft.com/office/powerpoint/2010/main" val="2900130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A409608-778F-4EEB-BCAF-A490A73175EA}"/>
              </a:ext>
            </a:extLst>
          </p:cNvPr>
          <p:cNvSpPr>
            <a:spLocks noGrp="1"/>
          </p:cNvSpPr>
          <p:nvPr>
            <p:ph type="title"/>
          </p:nvPr>
        </p:nvSpPr>
        <p:spPr>
          <a:xfrm>
            <a:off x="1190257" y="381089"/>
            <a:ext cx="9804148" cy="5286936"/>
          </a:xfrm>
        </p:spPr>
        <p:txBody>
          <a:bodyPr vert="horz" lIns="91440" tIns="45720" rIns="91440" bIns="45720" rtlCol="0" anchor="t">
            <a:noAutofit/>
          </a:bodyPr>
          <a:lstStyle/>
          <a:p>
            <a:pPr algn="ctr"/>
            <a:r>
              <a:rPr lang="pl-PL" sz="4000" dirty="0">
                <a:ea typeface="+mj-lt"/>
                <a:cs typeface="+mj-lt"/>
              </a:rPr>
              <a:t>"13 lat, 13 minut"</a:t>
            </a:r>
            <a:br>
              <a:rPr lang="pl-PL" sz="2000" dirty="0">
                <a:ea typeface="+mj-lt"/>
                <a:cs typeface="+mj-lt"/>
              </a:rPr>
            </a:br>
            <a:br>
              <a:rPr lang="pl-PL" sz="2000" dirty="0">
                <a:ea typeface="+mj-lt"/>
                <a:cs typeface="+mj-lt"/>
              </a:rPr>
            </a:br>
            <a:r>
              <a:rPr lang="pl-PL" sz="2000" dirty="0">
                <a:ea typeface="+mj-lt"/>
                <a:cs typeface="+mj-lt"/>
              </a:rPr>
              <a:t>Jest to niezwykły film historyczny odnoszący się do wydarzeń 1956 w Poznaniu i Budapeszcie. </a:t>
            </a:r>
            <a:br>
              <a:rPr lang="pl-PL" sz="2000" dirty="0">
                <a:ea typeface="+mj-lt"/>
                <a:cs typeface="+mj-lt"/>
              </a:rPr>
            </a:br>
            <a:r>
              <a:rPr lang="pl-PL" sz="2000" dirty="0">
                <a:ea typeface="+mj-lt"/>
                <a:cs typeface="+mj-lt"/>
              </a:rPr>
              <a:t>Film upamiętnia zrywy ludności Polski i Węgier skierowane przeciwko reżimowi narzuconemu dwóm niezależnym narodom. </a:t>
            </a:r>
            <a:br>
              <a:rPr lang="pl-PL" sz="2000" dirty="0">
                <a:ea typeface="+mj-lt"/>
                <a:cs typeface="+mj-lt"/>
              </a:rPr>
            </a:br>
            <a:r>
              <a:rPr lang="pl-PL" sz="2000" dirty="0">
                <a:ea typeface="+mj-lt"/>
                <a:cs typeface="+mj-lt"/>
              </a:rPr>
              <a:t>Film jest typowym dokumentem, bez inscenizacji, ilustrowany ikonografią z tamtych lat oraz </a:t>
            </a:r>
            <a:r>
              <a:rPr lang="pl-PL" sz="2000" dirty="0" err="1">
                <a:ea typeface="+mj-lt"/>
                <a:cs typeface="+mj-lt"/>
              </a:rPr>
              <a:t>wykopiowaniami</a:t>
            </a:r>
            <a:r>
              <a:rPr lang="pl-PL" sz="2000" dirty="0">
                <a:ea typeface="+mj-lt"/>
                <a:cs typeface="+mj-lt"/>
              </a:rPr>
              <a:t> z dawnych kronik, w filmie grają tylko stara "warszawa", czołg i transporter - sprzęt dziś już muzealny. </a:t>
            </a:r>
            <a:br>
              <a:rPr lang="pl-PL" sz="2000" dirty="0">
                <a:ea typeface="+mj-lt"/>
                <a:cs typeface="+mj-lt"/>
              </a:rPr>
            </a:br>
            <a:r>
              <a:rPr lang="pl-PL" sz="2000" dirty="0">
                <a:ea typeface="+mj-lt"/>
                <a:cs typeface="+mj-lt"/>
              </a:rPr>
              <a:t>Historia bohaterów pokazana jest w relacjach członków ich rodzin, bliskich i uczestników wydarzeń. Osią konstrukcyjną filmu jest szczególne miejsce w Poznaniu, skrzyżowanie ulic Strzałkowskiego i Mansfelda, które to miejsce symbolicznie przywołuje tragedie obu chłopców, ukazuje okrucieństwo zgotowanych przez historię, ludzi i przypadek losów. </a:t>
            </a:r>
            <a:br>
              <a:rPr lang="pl-PL" sz="2000" dirty="0">
                <a:ea typeface="+mj-lt"/>
                <a:cs typeface="+mj-lt"/>
              </a:rPr>
            </a:br>
            <a:r>
              <a:rPr lang="pl-PL" sz="2000" dirty="0">
                <a:ea typeface="+mj-lt"/>
                <a:cs typeface="+mj-lt"/>
              </a:rPr>
              <a:t>Podobieństwo tych obu wielkich niesprawiedliwości wzmacnia wrażenie, jakie na widzach robi śmierć tak młodych ludzi. W filmie słyszymy słowa Węgra, który podkreśla inspirującą dla Budapesztu rolę Poznania. </a:t>
            </a:r>
            <a:br>
              <a:rPr lang="pl-PL" sz="2000" dirty="0">
                <a:ea typeface="+mj-lt"/>
                <a:cs typeface="+mj-lt"/>
              </a:rPr>
            </a:br>
            <a:r>
              <a:rPr lang="pl-PL" sz="2000" dirty="0">
                <a:ea typeface="+mj-lt"/>
                <a:cs typeface="+mj-lt"/>
              </a:rPr>
              <a:t>Naprawdę mocną stroną dokumentu jest działanie na emocje widzów, obok takiej relacji nie można przejść obojętnie. </a:t>
            </a:r>
            <a:br>
              <a:rPr lang="pl-PL" sz="2000" dirty="0">
                <a:ea typeface="+mj-lt"/>
                <a:cs typeface="+mj-lt"/>
              </a:rPr>
            </a:br>
            <a:r>
              <a:rPr lang="pl-PL" sz="2000" dirty="0">
                <a:ea typeface="+mj-lt"/>
                <a:cs typeface="+mj-lt"/>
              </a:rPr>
              <a:t>Dla nie historyka jest to ponadto lekcja historii, a wartość upamiętniania i czczenia tamtych wydarzeń nie może być przeceniona.</a:t>
            </a:r>
            <a:endParaRPr lang="pl-PL" sz="2000" dirty="0">
              <a:cs typeface="Arial"/>
            </a:endParaRPr>
          </a:p>
        </p:txBody>
      </p:sp>
    </p:spTree>
    <p:extLst>
      <p:ext uri="{BB962C8B-B14F-4D97-AF65-F5344CB8AC3E}">
        <p14:creationId xmlns:p14="http://schemas.microsoft.com/office/powerpoint/2010/main" val="3829934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F3CF990-ACB8-443A-BB74-D36EC8A00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601900C-265D-4146-A578-477541E3D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0B98862-BEE1-44FB-A335-A1B9106B44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a:noFill/>
        </p:spPr>
      </p:pic>
      <p:sp>
        <p:nvSpPr>
          <p:cNvPr id="14" name="Freeform: Shape 13">
            <a:extLst>
              <a:ext uri="{FF2B5EF4-FFF2-40B4-BE49-F238E27FC236}">
                <a16:creationId xmlns:a16="http://schemas.microsoft.com/office/drawing/2014/main" id="{65F94F98-3A57-49AA-838E-91AAF600B6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678519" y="-1660968"/>
            <a:ext cx="5838229" cy="11188733"/>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25000">
                <a:schemeClr val="accent1">
                  <a:alpha val="0"/>
                </a:schemeClr>
              </a:gs>
              <a:gs pos="100000">
                <a:schemeClr val="accent1">
                  <a:alpha val="7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6" name="Picture 15">
            <a:extLst>
              <a:ext uri="{FF2B5EF4-FFF2-40B4-BE49-F238E27FC236}">
                <a16:creationId xmlns:a16="http://schemas.microsoft.com/office/drawing/2014/main" id="{7185CF21-0594-48C0-9F3E-254D6BCE9D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067" y="0"/>
            <a:ext cx="12189867" cy="6858000"/>
          </a:xfrm>
          <a:prstGeom prst="rect">
            <a:avLst/>
          </a:prstGeom>
        </p:spPr>
      </p:pic>
      <p:sp>
        <p:nvSpPr>
          <p:cNvPr id="18" name="Rectangle 17">
            <a:extLst>
              <a:ext uri="{FF2B5EF4-FFF2-40B4-BE49-F238E27FC236}">
                <a16:creationId xmlns:a16="http://schemas.microsoft.com/office/drawing/2014/main" id="{41F8C064-2DC5-4758-B49C-76BFF64052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solidFill>
            <a:schemeClr val="tx2">
              <a:lumMod val="1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D68200-BC03-4015-860B-CD5C30CD7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3542" y="0"/>
            <a:ext cx="7875912" cy="6858000"/>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15000">
                <a:schemeClr val="bg2">
                  <a:alpha val="0"/>
                </a:schemeClr>
              </a:gs>
              <a:gs pos="100000">
                <a:schemeClr val="bg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A0B5529D-5CAA-4BF2-B5C9-34705E7661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9909"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Oval 23">
            <a:extLst>
              <a:ext uri="{FF2B5EF4-FFF2-40B4-BE49-F238E27FC236}">
                <a16:creationId xmlns:a16="http://schemas.microsoft.com/office/drawing/2014/main" id="{332A6F87-AC28-4AA8-B8A6-AEBC67BD0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47567" y="421698"/>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007130FA-5B75-4F22-B548-207800FDF3A7}"/>
              </a:ext>
            </a:extLst>
          </p:cNvPr>
          <p:cNvSpPr>
            <a:spLocks noGrp="1"/>
          </p:cNvSpPr>
          <p:nvPr>
            <p:ph type="title"/>
          </p:nvPr>
        </p:nvSpPr>
        <p:spPr>
          <a:xfrm>
            <a:off x="2136710" y="1757946"/>
            <a:ext cx="9425073" cy="3540681"/>
          </a:xfrm>
        </p:spPr>
        <p:txBody>
          <a:bodyPr vert="horz" lIns="91440" tIns="45720" rIns="91440" bIns="45720" rtlCol="0" anchor="t">
            <a:noAutofit/>
          </a:bodyPr>
          <a:lstStyle/>
          <a:p>
            <a:pPr algn="ctr"/>
            <a:r>
              <a:rPr lang="pl-PL" sz="4800" dirty="0">
                <a:ea typeface="+mj-lt"/>
                <a:cs typeface="+mj-lt"/>
              </a:rPr>
              <a:t>Dwoje dzieci, dwa kraje – </a:t>
            </a:r>
            <a:br>
              <a:rPr lang="pl-PL" sz="4800" dirty="0">
                <a:ea typeface="+mj-lt"/>
                <a:cs typeface="+mj-lt"/>
              </a:rPr>
            </a:br>
            <a:r>
              <a:rPr lang="pl-PL" sz="4800" dirty="0">
                <a:ea typeface="+mj-lt"/>
                <a:cs typeface="+mj-lt"/>
              </a:rPr>
              <a:t>Romek Strzałkowski, Polska - miał 13 lat, kiedy zginął, </a:t>
            </a:r>
            <a:br>
              <a:rPr lang="pl-PL" sz="4800" dirty="0">
                <a:ea typeface="+mj-lt"/>
                <a:cs typeface="+mj-lt"/>
              </a:rPr>
            </a:br>
            <a:r>
              <a:rPr lang="pl-PL" sz="4800" dirty="0">
                <a:ea typeface="+mj-lt"/>
                <a:cs typeface="+mj-lt"/>
              </a:rPr>
              <a:t>Peter Mansfeld, Węgry - </a:t>
            </a:r>
            <a:br>
              <a:rPr lang="pl-PL" sz="4800" dirty="0">
                <a:ea typeface="+mj-lt"/>
                <a:cs typeface="+mj-lt"/>
              </a:rPr>
            </a:br>
            <a:r>
              <a:rPr lang="pl-PL" sz="4800" dirty="0">
                <a:ea typeface="+mj-lt"/>
                <a:cs typeface="+mj-lt"/>
              </a:rPr>
              <a:t>umierał 13 minut. </a:t>
            </a:r>
          </a:p>
        </p:txBody>
      </p:sp>
      <p:sp>
        <p:nvSpPr>
          <p:cNvPr id="3" name="Symbol zastępczy zawartości 2">
            <a:extLst>
              <a:ext uri="{FF2B5EF4-FFF2-40B4-BE49-F238E27FC236}">
                <a16:creationId xmlns:a16="http://schemas.microsoft.com/office/drawing/2014/main" id="{369729B3-2759-4A28-8597-80CDDB1CE566}"/>
              </a:ext>
            </a:extLst>
          </p:cNvPr>
          <p:cNvSpPr>
            <a:spLocks noGrp="1"/>
          </p:cNvSpPr>
          <p:nvPr>
            <p:ph idx="1"/>
          </p:nvPr>
        </p:nvSpPr>
        <p:spPr>
          <a:xfrm>
            <a:off x="2037434" y="2960253"/>
            <a:ext cx="9265909" cy="3997828"/>
          </a:xfrm>
        </p:spPr>
        <p:txBody>
          <a:bodyPr anchor="t">
            <a:normAutofit/>
          </a:bodyPr>
          <a:lstStyle/>
          <a:p>
            <a:pPr marL="344170" indent="-344170"/>
            <a:endParaRPr lang="pl-PL" sz="1800" dirty="0">
              <a:ea typeface="+mn-lt"/>
              <a:cs typeface="+mn-lt"/>
            </a:endParaRPr>
          </a:p>
          <a:p>
            <a:pPr marL="344170" indent="-344170"/>
            <a:endParaRPr lang="pl-PL" sz="1800" dirty="0">
              <a:cs typeface="Arial" panose="020B0604020202020204"/>
            </a:endParaRPr>
          </a:p>
        </p:txBody>
      </p:sp>
    </p:spTree>
    <p:extLst>
      <p:ext uri="{BB962C8B-B14F-4D97-AF65-F5344CB8AC3E}">
        <p14:creationId xmlns:p14="http://schemas.microsoft.com/office/powerpoint/2010/main" val="3266451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22" name="Rectangle 8">
            <a:extLst>
              <a:ext uri="{FF2B5EF4-FFF2-40B4-BE49-F238E27FC236}">
                <a16:creationId xmlns:a16="http://schemas.microsoft.com/office/drawing/2014/main" id="{D74577E3-FA18-4D8A-9E42-FF3D35D3FC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10">
            <a:extLst>
              <a:ext uri="{FF2B5EF4-FFF2-40B4-BE49-F238E27FC236}">
                <a16:creationId xmlns:a16="http://schemas.microsoft.com/office/drawing/2014/main" id="{9A934298-58E5-4E9F-B25C-57B1746AB6F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26" name="Picture 12">
            <a:extLst>
              <a:ext uri="{FF2B5EF4-FFF2-40B4-BE49-F238E27FC236}">
                <a16:creationId xmlns:a16="http://schemas.microsoft.com/office/drawing/2014/main" id="{C3A87EC4-5D77-4221-830F-985B0756CE9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27" name="Rectangle 14">
            <a:extLst>
              <a:ext uri="{FF2B5EF4-FFF2-40B4-BE49-F238E27FC236}">
                <a16:creationId xmlns:a16="http://schemas.microsoft.com/office/drawing/2014/main" id="{31FFB1DF-0D2D-4029-A8C7-317DDCF927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16">
            <a:extLst>
              <a:ext uri="{FF2B5EF4-FFF2-40B4-BE49-F238E27FC236}">
                <a16:creationId xmlns:a16="http://schemas.microsoft.com/office/drawing/2014/main" id="{3770C84D-AB0A-4DD9-9CD3-B0DDCBCA33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18">
            <a:extLst>
              <a:ext uri="{FF2B5EF4-FFF2-40B4-BE49-F238E27FC236}">
                <a16:creationId xmlns:a16="http://schemas.microsoft.com/office/drawing/2014/main" id="{7EBBF7C2-27D7-480A-BEFA-B1399AC04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8CCE0FE5-F93F-4269-A634-92BAF00CBFE1}"/>
              </a:ext>
            </a:extLst>
          </p:cNvPr>
          <p:cNvSpPr>
            <a:spLocks noGrp="1"/>
          </p:cNvSpPr>
          <p:nvPr>
            <p:ph type="title"/>
          </p:nvPr>
        </p:nvSpPr>
        <p:spPr>
          <a:xfrm>
            <a:off x="1646215" y="714111"/>
            <a:ext cx="4297226" cy="1077229"/>
          </a:xfrm>
        </p:spPr>
        <p:txBody>
          <a:bodyPr>
            <a:normAutofit/>
          </a:bodyPr>
          <a:lstStyle/>
          <a:p>
            <a:pPr algn="l"/>
            <a:r>
              <a:rPr lang="pl-PL" dirty="0">
                <a:cs typeface="Arial"/>
              </a:rPr>
              <a:t>Romek Strzałkowski</a:t>
            </a:r>
            <a:endParaRPr lang="pl-PL"/>
          </a:p>
        </p:txBody>
      </p:sp>
      <p:sp>
        <p:nvSpPr>
          <p:cNvPr id="3" name="Symbol zastępczy zawartości 2">
            <a:extLst>
              <a:ext uri="{FF2B5EF4-FFF2-40B4-BE49-F238E27FC236}">
                <a16:creationId xmlns:a16="http://schemas.microsoft.com/office/drawing/2014/main" id="{C1F697ED-CC0B-4748-AD80-1802C0A64E05}"/>
              </a:ext>
            </a:extLst>
          </p:cNvPr>
          <p:cNvSpPr>
            <a:spLocks noGrp="1"/>
          </p:cNvSpPr>
          <p:nvPr>
            <p:ph idx="1"/>
          </p:nvPr>
        </p:nvSpPr>
        <p:spPr>
          <a:xfrm>
            <a:off x="1353940" y="1926857"/>
            <a:ext cx="4952712" cy="4686758"/>
          </a:xfrm>
        </p:spPr>
        <p:txBody>
          <a:bodyPr vert="horz" lIns="91440" tIns="45720" rIns="91440" bIns="45720" rtlCol="0" anchor="ctr">
            <a:noAutofit/>
          </a:bodyPr>
          <a:lstStyle/>
          <a:p>
            <a:pPr marL="344170" indent="-344170">
              <a:lnSpc>
                <a:spcPct val="110000"/>
              </a:lnSpc>
              <a:spcBef>
                <a:spcPts val="0"/>
              </a:spcBef>
              <a:spcAft>
                <a:spcPts val="0"/>
              </a:spcAft>
            </a:pPr>
            <a:r>
              <a:rPr lang="pl-PL" sz="1600" dirty="0">
                <a:ea typeface="+mn-lt"/>
                <a:cs typeface="+mn-lt"/>
              </a:rPr>
              <a:t>Ur. 20 marca 1943 w Warszawie, zm. 28 czerwca 1956 w Poznaniu –uczeń VII klasy Szkoły Podstawowej nr 40 w Poznaniu  (wcześniej wyrzucony z Państwowej Szkoły Muzycznej I stopnia im. Karola Kurpińskiego w Poznaniu za złe sprawowanie, następnie w chwili śmierci w trakcie ponownego przenoszenia), który zginął w wieku 13 lat od kuli w czasie szturmu robotników na gmach Komitetu do spraw Bezpieczeństwa Publicznego podczas Poznańskiego Czerwca.</a:t>
            </a:r>
            <a:endParaRPr lang="pl-PL" sz="1600" dirty="0">
              <a:cs typeface="Arial" panose="020B0604020202020204"/>
            </a:endParaRPr>
          </a:p>
          <a:p>
            <a:pPr marL="344170" indent="-344170">
              <a:lnSpc>
                <a:spcPct val="110000"/>
              </a:lnSpc>
              <a:spcBef>
                <a:spcPts val="0"/>
              </a:spcBef>
              <a:spcAft>
                <a:spcPts val="0"/>
              </a:spcAft>
            </a:pPr>
            <a:endParaRPr lang="pl-PL" sz="1600" dirty="0">
              <a:ea typeface="+mn-lt"/>
              <a:cs typeface="+mn-lt"/>
            </a:endParaRPr>
          </a:p>
          <a:p>
            <a:pPr marL="344170" indent="-344170">
              <a:lnSpc>
                <a:spcPct val="110000"/>
              </a:lnSpc>
              <a:spcBef>
                <a:spcPts val="0"/>
              </a:spcBef>
              <a:spcAft>
                <a:spcPts val="0"/>
              </a:spcAft>
            </a:pPr>
            <a:r>
              <a:rPr lang="pl-PL" sz="1600" dirty="0">
                <a:ea typeface="+mn-lt"/>
                <a:cs typeface="+mn-lt"/>
              </a:rPr>
              <a:t>Śmierć Strzałkowskiego urosła do rangi symbolu Poznańskiego Czerwca 1956. Owiana jest legendą, którą trudno oddzielić od rzeczywistości.</a:t>
            </a:r>
            <a:endParaRPr lang="pl-PL" sz="1600" dirty="0">
              <a:cs typeface="Arial"/>
            </a:endParaRPr>
          </a:p>
          <a:p>
            <a:pPr marL="0" indent="0">
              <a:lnSpc>
                <a:spcPct val="110000"/>
              </a:lnSpc>
              <a:buNone/>
            </a:pPr>
            <a:endParaRPr lang="pl-PL" sz="1400">
              <a:cs typeface="Arial"/>
            </a:endParaRPr>
          </a:p>
        </p:txBody>
      </p:sp>
      <p:sp>
        <p:nvSpPr>
          <p:cNvPr id="30" name="Rectangle 20">
            <a:extLst>
              <a:ext uri="{FF2B5EF4-FFF2-40B4-BE49-F238E27FC236}">
                <a16:creationId xmlns:a16="http://schemas.microsoft.com/office/drawing/2014/main" id="{78FBE352-03FD-4333-A348-0C7FCF5FE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1538" y="641224"/>
            <a:ext cx="3674846" cy="55741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4" descr="Obraz zawierający tekst, osoba, wewnątrz, czarny&#10;&#10;Opis wygenerowany automatycznie">
            <a:extLst>
              <a:ext uri="{FF2B5EF4-FFF2-40B4-BE49-F238E27FC236}">
                <a16:creationId xmlns:a16="http://schemas.microsoft.com/office/drawing/2014/main" id="{BCE2A9AD-2629-439B-99CC-89BECC8AE2E7}"/>
              </a:ext>
            </a:extLst>
          </p:cNvPr>
          <p:cNvPicPr>
            <a:picLocks noChangeAspect="1"/>
          </p:cNvPicPr>
          <p:nvPr/>
        </p:nvPicPr>
        <p:blipFill>
          <a:blip r:embed="rId5"/>
          <a:stretch>
            <a:fillRect/>
          </a:stretch>
        </p:blipFill>
        <p:spPr>
          <a:xfrm>
            <a:off x="7393270" y="1095241"/>
            <a:ext cx="3031155" cy="4655586"/>
          </a:xfrm>
          <a:prstGeom prst="rect">
            <a:avLst/>
          </a:prstGeom>
          <a:ln>
            <a:noFill/>
          </a:ln>
        </p:spPr>
      </p:pic>
      <p:sp>
        <p:nvSpPr>
          <p:cNvPr id="31" name="Rectangle 22">
            <a:extLst>
              <a:ext uri="{FF2B5EF4-FFF2-40B4-BE49-F238E27FC236}">
                <a16:creationId xmlns:a16="http://schemas.microsoft.com/office/drawing/2014/main" id="{9C6A91D1-6664-4898-92B7-49F9982CE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18319" y="883993"/>
            <a:ext cx="3181057" cy="5078083"/>
          </a:xfrm>
          <a:prstGeom prst="rect">
            <a:avLst/>
          </a:prstGeom>
          <a:noFill/>
          <a:ln w="9525">
            <a:solidFill>
              <a:schemeClr val="accent6">
                <a:lumMod val="60000"/>
                <a:lumOff val="4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4">
            <a:extLst>
              <a:ext uri="{FF2B5EF4-FFF2-40B4-BE49-F238E27FC236}">
                <a16:creationId xmlns:a16="http://schemas.microsoft.com/office/drawing/2014/main" id="{D44EDEA4-22DE-4070-A5F1-4AEE20A4D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6292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78B5F449-778B-4C54-97AB-2C257E63428E}"/>
              </a:ext>
            </a:extLst>
          </p:cNvPr>
          <p:cNvSpPr txBox="1"/>
          <p:nvPr/>
        </p:nvSpPr>
        <p:spPr>
          <a:xfrm>
            <a:off x="1394565" y="298537"/>
            <a:ext cx="9486378" cy="63401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pl-PL" sz="2800" dirty="0">
                <a:cs typeface="Arial"/>
              </a:rPr>
              <a:t>Wersje wydarzeń Poznańskiego Czerwca</a:t>
            </a:r>
            <a:endParaRPr lang="pl-PL"/>
          </a:p>
          <a:p>
            <a:pPr algn="r"/>
            <a:endParaRPr lang="pl-PL" dirty="0">
              <a:cs typeface="Arial"/>
            </a:endParaRPr>
          </a:p>
          <a:p>
            <a:r>
              <a:rPr lang="pl-PL" dirty="0">
                <a:cs typeface="Arial"/>
              </a:rPr>
              <a:t>Według zeznań części świadków, podczas demonstracji (ostrzeliwanej w tym czasie przez UB) chłopiec przejął flagę od rannej tramwajarki, Heleny Przybyłek, która w jednej z relacji powiedziała (co potwierdziła druga tramwajarka, Stanisława Sobańska):</a:t>
            </a:r>
          </a:p>
          <a:p>
            <a:endParaRPr lang="pl-PL" dirty="0">
              <a:cs typeface="Arial"/>
            </a:endParaRPr>
          </a:p>
          <a:p>
            <a:pPr algn="ctr"/>
            <a:r>
              <a:rPr lang="pl-PL" i="1" dirty="0"/>
              <a:t>„O godzinie 9 zatrzymano tramwaje i wszystkich do pochodu. I my w tym pochodzie żeśmy szły. (...) Przechodziłyśmy ulicą Dąbrowskiego i Kochanowskiego. Na Kochanowskiego jakiś mężczyzna doszedł do nas i sztandar nam dał. I w chwili, gdy ten sztandar wzięłam i idę, zostałam ranna w obie nogi. Upadłam. Podleciał chłopiec i podniósł sztandar. Wtedy nie wiedziałam, że to był Romek.” </a:t>
            </a:r>
            <a:endParaRPr lang="pl-PL" i="1" dirty="0">
              <a:cs typeface="Arial"/>
            </a:endParaRPr>
          </a:p>
          <a:p>
            <a:pPr algn="ctr"/>
            <a:endParaRPr lang="pl-PL" i="1" dirty="0">
              <a:cs typeface="Arial"/>
            </a:endParaRPr>
          </a:p>
          <a:p>
            <a:r>
              <a:rPr lang="pl-PL" baseline="30000" dirty="0">
                <a:hlinkClick r:id="rId2">
                  <a:extLst>
                    <a:ext uri="{A12FA001-AC4F-418D-AE19-62706E023703}">
                      <ahyp:hlinkClr xmlns:ahyp="http://schemas.microsoft.com/office/drawing/2018/hyperlinkcolor" val="tx"/>
                    </a:ext>
                  </a:extLst>
                </a:hlinkClick>
              </a:rPr>
              <a:t>]</a:t>
            </a:r>
            <a:r>
              <a:rPr lang="pl-PL" dirty="0">
                <a:cs typeface="Arial"/>
              </a:rPr>
              <a:t>Według innych relacji Romek miał nieść transparent z napisem: „Chcemy religii w szkole” (być może miało to miejsce przed przejęciem flagi). Następnie, według zeznań różnych świadków, został zabity strzałem w klatkę piersiową, który padł z gmachu UB, lub zginął w późniejszym czasie w jednym z garaży na terenie bazy transportowej UB.</a:t>
            </a:r>
            <a:endParaRPr lang="pl-PL" baseline="30000">
              <a:cs typeface="Arial"/>
            </a:endParaRPr>
          </a:p>
          <a:p>
            <a:r>
              <a:rPr lang="pl-PL" dirty="0">
                <a:cs typeface="Arial"/>
              </a:rPr>
              <a:t>Według najnowszych badań, zgodnych z zeznaniami innych świadków, najbardziej prawdopodobna jest druga wersja, według której Strzałkowski zginął przypadkowo bądź został zastrzelony 28 czerwca 1956 o godz. 12:15. na terenie dyspozytorni UB, gdzie znaleziono jego ciało, przez funkcjonariuszkę UB, Teofilę Kowal (jak się później okazało, był to pseudonim nadany jej przez milicję i sąd w czasie procesu sądowego w październiku 1956, w obawie przed linczem).</a:t>
            </a:r>
          </a:p>
        </p:txBody>
      </p:sp>
    </p:spTree>
    <p:extLst>
      <p:ext uri="{BB962C8B-B14F-4D97-AF65-F5344CB8AC3E}">
        <p14:creationId xmlns:p14="http://schemas.microsoft.com/office/powerpoint/2010/main" val="1396621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49190945-B72C-45FB-BF2B-8E6257A01B99}"/>
              </a:ext>
            </a:extLst>
          </p:cNvPr>
          <p:cNvSpPr>
            <a:spLocks noGrp="1"/>
          </p:cNvSpPr>
          <p:nvPr>
            <p:ph idx="1"/>
          </p:nvPr>
        </p:nvSpPr>
        <p:spPr>
          <a:xfrm>
            <a:off x="1395736" y="1269240"/>
            <a:ext cx="9247471" cy="6043745"/>
          </a:xfrm>
        </p:spPr>
        <p:txBody>
          <a:bodyPr>
            <a:normAutofit lnSpcReduction="10000"/>
          </a:bodyPr>
          <a:lstStyle/>
          <a:p>
            <a:pPr marL="344170" indent="-344170"/>
            <a:r>
              <a:rPr lang="pl-PL" sz="1800" b="1" dirty="0">
                <a:ea typeface="+mn-lt"/>
                <a:cs typeface="+mn-lt"/>
              </a:rPr>
              <a:t>Mimo upływu 60 lat wciąż nie wiadomo, jak zginął Romek Strzałkowski - najmłodsza, śmiertelna ofiara Czerwca '56. Zastrzelony 28 czerwca 1956 roku trzynastolatek stał się symbolem robotniczego buntu i jego krwawego stłumienia.</a:t>
            </a:r>
            <a:endParaRPr lang="pl-PL" sz="1800">
              <a:cs typeface="Arial" panose="020B0604020202020204"/>
            </a:endParaRPr>
          </a:p>
          <a:p>
            <a:pPr marL="344170" indent="-344170"/>
            <a:r>
              <a:rPr lang="pl-PL" sz="1800" dirty="0">
                <a:ea typeface="+mn-lt"/>
                <a:cs typeface="+mn-lt"/>
              </a:rPr>
              <a:t>Okoliczności zgonu chłopca od lat stara się wyjaśnić śledztwo prowadzone przez Oddziałową Komisję Ścigania Zbrodni przeciwko Narodowi Polskiemu w Poznaniu. Postępowanie nie rozstrzygnęło dotąd, czy trzynastolatek zginął w wyniku celowego postrzału, czy też przypadkowo.</a:t>
            </a:r>
            <a:endParaRPr lang="pl-PL" sz="1800">
              <a:cs typeface="Arial"/>
            </a:endParaRPr>
          </a:p>
          <a:p>
            <a:pPr marL="344170" indent="-344170"/>
            <a:r>
              <a:rPr lang="pl-PL" sz="1800" dirty="0">
                <a:ea typeface="+mn-lt"/>
                <a:cs typeface="+mn-lt"/>
              </a:rPr>
              <a:t>28 czerwca 1956 roku robotnicy Zakładów Cegielskiego, wówczas Zakładów im. Stalina, podjęli strajk generalny i zorganizowali demonstrację uliczną, krwawo stłumioną przez milicję i wojsko. W śledztwie ustalono, że życie straciło wówczas 58 osób, w tym kilkanaście w wieku poniżej 18 lat.</a:t>
            </a:r>
            <a:endParaRPr lang="pl-PL" sz="1800" dirty="0">
              <a:cs typeface="Arial"/>
            </a:endParaRPr>
          </a:p>
          <a:p>
            <a:pPr marL="344170" indent="-344170"/>
            <a:r>
              <a:rPr lang="pl-PL" sz="1800" dirty="0">
                <a:ea typeface="+mn-lt"/>
                <a:cs typeface="+mn-lt"/>
              </a:rPr>
              <a:t>Uczeń Szkoły Podstawowej nr 40 w Poznaniu Romek Strzałkowski zginął wskutek rany postrzałowej klatki piersiowej, najprawdopodobniej po południu 28 czerwca 1956 r., na terenie garaży UB. Jego pogrzeb odbył się 2 lipca. Ciało chłopca spoczywa na cmentarzu na poznańskim </a:t>
            </a:r>
            <a:r>
              <a:rPr lang="pl-PL" sz="1800" dirty="0" err="1">
                <a:ea typeface="+mn-lt"/>
                <a:cs typeface="+mn-lt"/>
              </a:rPr>
              <a:t>Junikowie</a:t>
            </a:r>
            <a:r>
              <a:rPr lang="pl-PL" sz="1800" dirty="0">
                <a:ea typeface="+mn-lt"/>
                <a:cs typeface="+mn-lt"/>
              </a:rPr>
              <a:t>.</a:t>
            </a:r>
            <a:endParaRPr lang="pl-PL" dirty="0"/>
          </a:p>
          <a:p>
            <a:pPr marL="344170" indent="-344170"/>
            <a:endParaRPr lang="pl-PL" sz="1800" dirty="0">
              <a:cs typeface="Arial"/>
            </a:endParaRPr>
          </a:p>
          <a:p>
            <a:pPr marL="344170" indent="-344170"/>
            <a:endParaRPr lang="pl-PL" dirty="0">
              <a:cs typeface="Arial"/>
            </a:endParaRPr>
          </a:p>
        </p:txBody>
      </p:sp>
    </p:spTree>
    <p:extLst>
      <p:ext uri="{BB962C8B-B14F-4D97-AF65-F5344CB8AC3E}">
        <p14:creationId xmlns:p14="http://schemas.microsoft.com/office/powerpoint/2010/main" val="4272530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AD1C9EE5-E57C-40C9-9E33-D5D07301A20A}"/>
              </a:ext>
            </a:extLst>
          </p:cNvPr>
          <p:cNvSpPr>
            <a:spLocks noGrp="1"/>
          </p:cNvSpPr>
          <p:nvPr>
            <p:ph idx="1"/>
          </p:nvPr>
        </p:nvSpPr>
        <p:spPr>
          <a:xfrm>
            <a:off x="1802832" y="1081349"/>
            <a:ext cx="8735992" cy="5250430"/>
          </a:xfrm>
        </p:spPr>
        <p:txBody>
          <a:bodyPr>
            <a:normAutofit/>
          </a:bodyPr>
          <a:lstStyle/>
          <a:p>
            <a:pPr marL="344170" indent="-344170"/>
            <a:r>
              <a:rPr lang="pl-PL" dirty="0">
                <a:ea typeface="+mn-lt"/>
                <a:cs typeface="+mn-lt"/>
              </a:rPr>
              <a:t>"Twarz Poznańskiego Czerwca to twarz Romka Strzałkowskiego" - powiedział PAP dr hab. Konrad Białecki z Instytutu Historii UAM, pracownik poznańskiego oddziału Instytutu Pamięci Narodowej. Jak dodał, najmłodsza ofiara Czerwca w naturalny sposób stała się ikoną tamtych wydarzeń.</a:t>
            </a:r>
          </a:p>
          <a:p>
            <a:pPr marL="344170" indent="-344170"/>
            <a:r>
              <a:rPr lang="pl-PL" b="1" i="1" dirty="0">
                <a:ea typeface="+mn-lt"/>
                <a:cs typeface="+mn-lt"/>
              </a:rPr>
              <a:t>Do tej pory śledczy zweryfikowali kilkanaście wersji śmierci Romka Strzałkowskiego, wynikających zarówno z materiałów śledztwa, jak i literatury dotyczącej Poznańskiego Czerwca 1956 r. "Jak na razie nie można jednoznacznie stwierdzić, czy zginął on w wyniku celowego postrzału, czy też przypadkowo" - podała Oddziałowa Komisja Ścigania Zbrodni przeciwko Narodowi Polskiemu w Poznaniu.</a:t>
            </a:r>
            <a:endParaRPr lang="pl-PL" dirty="0">
              <a:cs typeface="Arial" panose="020B0604020202020204"/>
            </a:endParaRPr>
          </a:p>
        </p:txBody>
      </p:sp>
    </p:spTree>
    <p:extLst>
      <p:ext uri="{BB962C8B-B14F-4D97-AF65-F5344CB8AC3E}">
        <p14:creationId xmlns:p14="http://schemas.microsoft.com/office/powerpoint/2010/main" val="219101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CD557CE-2AB8-44E1-AABA-A21D2274F3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58DCB6E5-A344-4A17-A353-EC4D71E6C46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3" name="Picture 12">
            <a:extLst>
              <a:ext uri="{FF2B5EF4-FFF2-40B4-BE49-F238E27FC236}">
                <a16:creationId xmlns:a16="http://schemas.microsoft.com/office/drawing/2014/main" id="{4D82F4F2-6117-4CCD-94A7-4AFD603EC3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5" name="Rectangle 14">
            <a:extLst>
              <a:ext uri="{FF2B5EF4-FFF2-40B4-BE49-F238E27FC236}">
                <a16:creationId xmlns:a16="http://schemas.microsoft.com/office/drawing/2014/main" id="{3CCA9FB2-FFC7-4B6D-8E30-9D2CC14E7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CF6D6F6-E7F9-4521-BD22-74A61D8ED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B566E74-1425-46AC-885D-D2DAEE365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7FE34240-415F-4955-90F6-1E458A3836EC}"/>
              </a:ext>
            </a:extLst>
          </p:cNvPr>
          <p:cNvSpPr>
            <a:spLocks noGrp="1"/>
          </p:cNvSpPr>
          <p:nvPr>
            <p:ph idx="1"/>
          </p:nvPr>
        </p:nvSpPr>
        <p:spPr>
          <a:xfrm>
            <a:off x="1427009" y="935213"/>
            <a:ext cx="4037739" cy="5104293"/>
          </a:xfrm>
        </p:spPr>
        <p:txBody>
          <a:bodyPr>
            <a:normAutofit/>
          </a:bodyPr>
          <a:lstStyle/>
          <a:p>
            <a:pPr marL="344170" indent="-344170"/>
            <a:r>
              <a:rPr lang="pl-PL" sz="1800" dirty="0">
                <a:ea typeface="+mn-lt"/>
                <a:cs typeface="+mn-lt"/>
              </a:rPr>
              <a:t>28 czerwca 1981 w Poznaniu odsłonięto pamiątkową tablicę pamięci Strzałkowskiego, zaś część ulicy Mylnej nazwano jego imieniem. </a:t>
            </a:r>
          </a:p>
          <a:p>
            <a:pPr marL="344170" indent="-344170"/>
            <a:r>
              <a:rPr lang="pl-PL" sz="1800" dirty="0">
                <a:ea typeface="+mn-lt"/>
                <a:cs typeface="+mn-lt"/>
              </a:rPr>
              <a:t>Przy ulicy Młyńskiej w Poznaniu znajduje się pomnik Dzieci Czerwca 1956 upamiętniający m.in. Strzałkowskiego.</a:t>
            </a:r>
            <a:endParaRPr lang="pl-PL" sz="1800">
              <a:cs typeface="Arial" panose="020B0604020202020204"/>
            </a:endParaRPr>
          </a:p>
        </p:txBody>
      </p:sp>
      <p:pic>
        <p:nvPicPr>
          <p:cNvPr id="4" name="Obraz 4" descr="Obraz zawierający tekst, stare, brudne&#10;&#10;Opis wygenerowany automatycznie">
            <a:extLst>
              <a:ext uri="{FF2B5EF4-FFF2-40B4-BE49-F238E27FC236}">
                <a16:creationId xmlns:a16="http://schemas.microsoft.com/office/drawing/2014/main" id="{43ADB8B3-7078-43D7-A3CD-203ED3351A3D}"/>
              </a:ext>
            </a:extLst>
          </p:cNvPr>
          <p:cNvPicPr>
            <a:picLocks noChangeAspect="1"/>
          </p:cNvPicPr>
          <p:nvPr/>
        </p:nvPicPr>
        <p:blipFill>
          <a:blip r:embed="rId5"/>
          <a:stretch>
            <a:fillRect/>
          </a:stretch>
        </p:blipFill>
        <p:spPr>
          <a:xfrm>
            <a:off x="6094766" y="1336103"/>
            <a:ext cx="4651619" cy="4186457"/>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21" name="Rectangle 20">
            <a:extLst>
              <a:ext uri="{FF2B5EF4-FFF2-40B4-BE49-F238E27FC236}">
                <a16:creationId xmlns:a16="http://schemas.microsoft.com/office/drawing/2014/main" id="{06858379-D070-40E4-8A3D-F29E90C5C7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8872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74577E3-FA18-4D8A-9E42-FF3D35D3FC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9A934298-58E5-4E9F-B25C-57B1746AB6F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4" name="Picture 13">
            <a:extLst>
              <a:ext uri="{FF2B5EF4-FFF2-40B4-BE49-F238E27FC236}">
                <a16:creationId xmlns:a16="http://schemas.microsoft.com/office/drawing/2014/main" id="{C3A87EC4-5D77-4221-830F-985B0756CE9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6" name="Rectangle 15">
            <a:extLst>
              <a:ext uri="{FF2B5EF4-FFF2-40B4-BE49-F238E27FC236}">
                <a16:creationId xmlns:a16="http://schemas.microsoft.com/office/drawing/2014/main" id="{31FFB1DF-0D2D-4029-A8C7-317DDCF927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770C84D-AB0A-4DD9-9CD3-B0DDCBCA33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EBBF7C2-27D7-480A-BEFA-B1399AC04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26A88E08-F682-4D4B-9A64-B5BF5974E77C}"/>
              </a:ext>
            </a:extLst>
          </p:cNvPr>
          <p:cNvSpPr>
            <a:spLocks noGrp="1"/>
          </p:cNvSpPr>
          <p:nvPr>
            <p:ph type="title"/>
          </p:nvPr>
        </p:nvSpPr>
        <p:spPr>
          <a:xfrm>
            <a:off x="1698407" y="766303"/>
            <a:ext cx="4297226" cy="1077229"/>
          </a:xfrm>
        </p:spPr>
        <p:txBody>
          <a:bodyPr>
            <a:normAutofit/>
          </a:bodyPr>
          <a:lstStyle/>
          <a:p>
            <a:pPr algn="l"/>
            <a:r>
              <a:rPr lang="pl-PL">
                <a:cs typeface="Arial"/>
              </a:rPr>
              <a:t>Peter Mansfeld</a:t>
            </a:r>
            <a:endParaRPr lang="pl-PL"/>
          </a:p>
        </p:txBody>
      </p:sp>
      <p:sp>
        <p:nvSpPr>
          <p:cNvPr id="3" name="Symbol zastępczy zawartości 2">
            <a:extLst>
              <a:ext uri="{FF2B5EF4-FFF2-40B4-BE49-F238E27FC236}">
                <a16:creationId xmlns:a16="http://schemas.microsoft.com/office/drawing/2014/main" id="{40C5774F-0CA7-43AD-8233-11D95BF78B93}"/>
              </a:ext>
            </a:extLst>
          </p:cNvPr>
          <p:cNvSpPr>
            <a:spLocks noGrp="1"/>
          </p:cNvSpPr>
          <p:nvPr>
            <p:ph idx="1"/>
          </p:nvPr>
        </p:nvSpPr>
        <p:spPr>
          <a:xfrm>
            <a:off x="1458324" y="1718089"/>
            <a:ext cx="4984026" cy="4603252"/>
          </a:xfrm>
        </p:spPr>
        <p:txBody>
          <a:bodyPr>
            <a:normAutofit lnSpcReduction="10000"/>
          </a:bodyPr>
          <a:lstStyle/>
          <a:p>
            <a:pPr marL="344170" indent="-344170">
              <a:lnSpc>
                <a:spcPct val="110000"/>
              </a:lnSpc>
            </a:pPr>
            <a:r>
              <a:rPr lang="pl-PL" sz="1600" dirty="0">
                <a:ea typeface="+mn-lt"/>
                <a:cs typeface="+mn-lt"/>
              </a:rPr>
              <a:t>Ur. 10 marca 1941, zm. 21 marca 1959 – węgierski uczeń, ofiara systemu komunistycznego.</a:t>
            </a:r>
            <a:endParaRPr lang="pl-PL" sz="1600">
              <a:ea typeface="+mn-lt"/>
              <a:cs typeface="+mn-lt"/>
            </a:endParaRPr>
          </a:p>
          <a:p>
            <a:pPr marL="344170" indent="-344170">
              <a:lnSpc>
                <a:spcPct val="110000"/>
              </a:lnSpc>
            </a:pPr>
            <a:r>
              <a:rPr lang="pl-PL" sz="1600" dirty="0">
                <a:ea typeface="+mn-lt"/>
                <a:cs typeface="+mn-lt"/>
              </a:rPr>
              <a:t>Jeszcze jako dziecko wziął udział w powstaniu węgierskim w 1956 roku. Pełnił funkcję łącznika pomiędzy oddziałami powstańczymi </a:t>
            </a:r>
            <a:r>
              <a:rPr lang="pl-PL" sz="1600" dirty="0" err="1">
                <a:ea typeface="+mn-lt"/>
                <a:cs typeface="+mn-lt"/>
              </a:rPr>
              <a:t>Jánosa</a:t>
            </a:r>
            <a:r>
              <a:rPr lang="pl-PL" sz="1600" dirty="0">
                <a:ea typeface="+mn-lt"/>
                <a:cs typeface="+mn-lt"/>
              </a:rPr>
              <a:t> </a:t>
            </a:r>
            <a:r>
              <a:rPr lang="pl-PL" sz="1600" dirty="0" err="1">
                <a:ea typeface="+mn-lt"/>
                <a:cs typeface="+mn-lt"/>
              </a:rPr>
              <a:t>Szabó</a:t>
            </a:r>
            <a:r>
              <a:rPr lang="pl-PL" sz="1600" dirty="0">
                <a:ea typeface="+mn-lt"/>
                <a:cs typeface="+mn-lt"/>
              </a:rPr>
              <a:t> na placu </a:t>
            </a:r>
            <a:r>
              <a:rPr lang="pl-PL" sz="1600" dirty="0" err="1">
                <a:ea typeface="+mn-lt"/>
                <a:cs typeface="+mn-lt"/>
              </a:rPr>
              <a:t>Széna</a:t>
            </a:r>
            <a:r>
              <a:rPr lang="pl-PL" sz="1600" dirty="0">
                <a:ea typeface="+mn-lt"/>
                <a:cs typeface="+mn-lt"/>
              </a:rPr>
              <a:t> w Budzie a placem Szmidta – jednymi z kilku najsilniejszych punktów oporu powstańczej Gwardii Narodowej. </a:t>
            </a:r>
            <a:endParaRPr lang="pl-PL" sz="1600">
              <a:ea typeface="+mn-lt"/>
              <a:cs typeface="+mn-lt"/>
            </a:endParaRPr>
          </a:p>
          <a:p>
            <a:pPr marL="344170" indent="-344170">
              <a:lnSpc>
                <a:spcPct val="110000"/>
              </a:lnSpc>
            </a:pPr>
            <a:r>
              <a:rPr lang="pl-PL" sz="1600" dirty="0">
                <a:ea typeface="+mn-lt"/>
                <a:cs typeface="+mn-lt"/>
              </a:rPr>
              <a:t>Mansfeld przewoził ulotki, niekiedy granaty i broń, oraz dostarczał leki ze Szpitala Małgorzaty. Kiedy w grudniu 1956 komunistyczne władze stłumiły powstanie i w styczniu 1957 skazały Janosa </a:t>
            </a:r>
            <a:r>
              <a:rPr lang="pl-PL" sz="1600" dirty="0" err="1">
                <a:ea typeface="+mn-lt"/>
                <a:cs typeface="+mn-lt"/>
              </a:rPr>
              <a:t>Szabo</a:t>
            </a:r>
            <a:r>
              <a:rPr lang="pl-PL" sz="1600" dirty="0">
                <a:ea typeface="+mn-lt"/>
                <a:cs typeface="+mn-lt"/>
              </a:rPr>
              <a:t> na śmierć przez powieszenie.</a:t>
            </a:r>
            <a:endParaRPr lang="pl-PL" sz="1600">
              <a:ea typeface="+mn-lt"/>
              <a:cs typeface="+mn-lt"/>
            </a:endParaRPr>
          </a:p>
          <a:p>
            <a:pPr marL="344170" indent="-344170">
              <a:lnSpc>
                <a:spcPct val="110000"/>
              </a:lnSpc>
            </a:pPr>
            <a:r>
              <a:rPr lang="pl-PL" sz="1600" dirty="0">
                <a:cs typeface="Arial" panose="020B0604020202020204"/>
              </a:rPr>
              <a:t>Był najmłodszym z 350 Węgrów powieszonych za udział w powstaniu '56.</a:t>
            </a:r>
          </a:p>
        </p:txBody>
      </p:sp>
      <p:sp>
        <p:nvSpPr>
          <p:cNvPr id="22" name="Rectangle 21">
            <a:extLst>
              <a:ext uri="{FF2B5EF4-FFF2-40B4-BE49-F238E27FC236}">
                <a16:creationId xmlns:a16="http://schemas.microsoft.com/office/drawing/2014/main" id="{78FBE352-03FD-4333-A348-0C7FCF5FE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1538" y="641224"/>
            <a:ext cx="3674846" cy="55741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az 5" descr="Obraz zawierający osoba, wewnątrz, czarny, pozujący&#10;&#10;Opis wygenerowany automatycznie">
            <a:extLst>
              <a:ext uri="{FF2B5EF4-FFF2-40B4-BE49-F238E27FC236}">
                <a16:creationId xmlns:a16="http://schemas.microsoft.com/office/drawing/2014/main" id="{CEF5E5A3-8B24-40B7-8659-675A63014AD5}"/>
              </a:ext>
            </a:extLst>
          </p:cNvPr>
          <p:cNvPicPr>
            <a:picLocks noChangeAspect="1"/>
          </p:cNvPicPr>
          <p:nvPr/>
        </p:nvPicPr>
        <p:blipFill>
          <a:blip r:embed="rId5"/>
          <a:stretch>
            <a:fillRect/>
          </a:stretch>
        </p:blipFill>
        <p:spPr>
          <a:xfrm>
            <a:off x="7393270" y="1349724"/>
            <a:ext cx="3031155" cy="4146620"/>
          </a:xfrm>
          <a:prstGeom prst="rect">
            <a:avLst/>
          </a:prstGeom>
          <a:ln>
            <a:noFill/>
          </a:ln>
        </p:spPr>
      </p:pic>
      <p:sp>
        <p:nvSpPr>
          <p:cNvPr id="24" name="Rectangle 23">
            <a:extLst>
              <a:ext uri="{FF2B5EF4-FFF2-40B4-BE49-F238E27FC236}">
                <a16:creationId xmlns:a16="http://schemas.microsoft.com/office/drawing/2014/main" id="{9C6A91D1-6664-4898-92B7-49F9982CE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18319" y="883993"/>
            <a:ext cx="3181057" cy="5078083"/>
          </a:xfrm>
          <a:prstGeom prst="rect">
            <a:avLst/>
          </a:prstGeom>
          <a:noFill/>
          <a:ln w="9525">
            <a:solidFill>
              <a:schemeClr val="accent6">
                <a:lumMod val="60000"/>
                <a:lumOff val="4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44EDEA4-22DE-4070-A5F1-4AEE20A4D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16326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docProps/app.xml><?xml version="1.0" encoding="utf-8"?>
<Properties xmlns="http://schemas.openxmlformats.org/officeDocument/2006/extended-properties" xmlns:vt="http://schemas.openxmlformats.org/officeDocument/2006/docPropsVTypes">
  <Template>Madison</Template>
  <TotalTime>0</TotalTime>
  <Words>0</Words>
  <Application>Microsoft Office PowerPoint</Application>
  <PresentationFormat>Panoramiczny</PresentationFormat>
  <Paragraphs>0</Paragraphs>
  <Slides>15</Slides>
  <Notes>0</Notes>
  <HiddenSlides>0</HiddenSlides>
  <MMClips>0</MMClips>
  <ScaleCrop>false</ScaleCrop>
  <HeadingPairs>
    <vt:vector size="4" baseType="variant">
      <vt:variant>
        <vt:lpstr>Motyw</vt:lpstr>
      </vt:variant>
      <vt:variant>
        <vt:i4>1</vt:i4>
      </vt:variant>
      <vt:variant>
        <vt:lpstr>Tytuły slajdów</vt:lpstr>
      </vt:variant>
      <vt:variant>
        <vt:i4>15</vt:i4>
      </vt:variant>
    </vt:vector>
  </HeadingPairs>
  <TitlesOfParts>
    <vt:vector size="16" baseType="lpstr">
      <vt:lpstr>Madison</vt:lpstr>
      <vt:lpstr>"13 lat, 13 minut..."</vt:lpstr>
      <vt:lpstr>"13 lat, 13 minut"  Jest to niezwykły film historyczny odnoszący się do wydarzeń 1956 w Poznaniu i Budapeszcie.  Film upamiętnia zrywy ludności Polski i Węgier skierowane przeciwko reżimowi narzuconemu dwóm niezależnym narodom.  Film jest typowym dokumentem, bez inscenizacji, ilustrowany ikonografią z tamtych lat oraz wykopiowaniami z dawnych kronik, w filmie grają tylko stara "warszawa", czołg i transporter - sprzęt dziś już muzealny.  Historia bohaterów pokazana jest w relacjach członków ich rodzin, bliskich i uczestników wydarzeń. Osią konstrukcyjną filmu jest szczególne miejsce w Poznaniu, skrzyżowanie ulic Strzałkowskiego i Mansfelda, które to miejsce symbolicznie przywołuje tragedie obu chłopców, ukazuje okrucieństwo zgotowanych przez historię, ludzi i przypadek losów.  Podobieństwo tych obu wielkich niesprawiedliwości wzmacnia wrażenie, jakie na widzach robi śmierć tak młodych ludzi. W filmie słyszymy słowa Węgra, który podkreśla inspirującą dla Budapesztu rolę Poznania.  Naprawdę mocną stroną dokumentu jest działanie na emocje widzów, obok takiej relacji nie można przejść obojętnie.  Dla nie historyka jest to ponadto lekcja historii, a wartość upamiętniania i czczenia tamtych wydarzeń nie może być przeceniona.</vt:lpstr>
      <vt:lpstr>Dwoje dzieci, dwa kraje –  Romek Strzałkowski, Polska - miał 13 lat, kiedy zginął,  Peter Mansfeld, Węgry -  umierał 13 minut. </vt:lpstr>
      <vt:lpstr>Romek Strzałkowski</vt:lpstr>
      <vt:lpstr>Prezentacja programu PowerPoint</vt:lpstr>
      <vt:lpstr>Prezentacja programu PowerPoint</vt:lpstr>
      <vt:lpstr>Prezentacja programu PowerPoint</vt:lpstr>
      <vt:lpstr>Prezentacja programu PowerPoint</vt:lpstr>
      <vt:lpstr>Peter Mansfeld</vt:lpstr>
      <vt:lpstr>Powstanie na Węgrzech</vt:lpstr>
      <vt:lpstr>Prezentacja programu PowerPoint</vt:lpstr>
      <vt:lpstr>Prezentacja programu PowerPoint</vt:lpstr>
      <vt:lpstr>Prezentacja programu PowerPoint</vt:lpstr>
      <vt:lpstr>Prezentacja programu PowerPoint</vt:lpstr>
      <vt:lpstr>https://pl.wikipedia.org/wiki/Roman_Strza%C5%82kowski  https://pl.wikipedia.org/wiki/P%C3%A9ter_Mansfeld  https://dzieje.pl/aktualnosci/81-rocznica-pierwszego-transportu-polakow-do-auschwitz  http://www.magyazyn.pl/wbrew-systemowi-peter-mansfeld-2/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
  <cp:lastModifiedBy/>
  <cp:revision>281</cp:revision>
  <dcterms:created xsi:type="dcterms:W3CDTF">2021-06-13T05:52:59Z</dcterms:created>
  <dcterms:modified xsi:type="dcterms:W3CDTF">2021-06-13T07:23:35Z</dcterms:modified>
</cp:coreProperties>
</file>