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6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4CBD-3A54-41D1-8C61-062D894206FB}" type="datetimeFigureOut">
              <a:rPr lang="sk-SK" smtClean="0"/>
              <a:pPr/>
              <a:t>2. 10. 2017</a:t>
            </a:fld>
            <a:endParaRPr lang="sk-SK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CC6C526-3209-4E69-A6A4-892E09FBB93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4CBD-3A54-41D1-8C61-062D894206FB}" type="datetimeFigureOut">
              <a:rPr lang="sk-SK" smtClean="0"/>
              <a:pPr/>
              <a:t>2. 10. 2017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C526-3209-4E69-A6A4-892E09FBB93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4CBD-3A54-41D1-8C61-062D894206FB}" type="datetimeFigureOut">
              <a:rPr lang="sk-SK" smtClean="0"/>
              <a:pPr/>
              <a:t>2. 10. 2017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C526-3209-4E69-A6A4-892E09FBB93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4CBD-3A54-41D1-8C61-062D894206FB}" type="datetimeFigureOut">
              <a:rPr lang="sk-SK" smtClean="0"/>
              <a:pPr/>
              <a:t>2. 10. 2017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CC6C526-3209-4E69-A6A4-892E09FBB93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4CBD-3A54-41D1-8C61-062D894206FB}" type="datetimeFigureOut">
              <a:rPr lang="sk-SK" smtClean="0"/>
              <a:pPr/>
              <a:t>2. 10. 2017</a:t>
            </a:fld>
            <a:endParaRPr lang="sk-SK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C526-3209-4E69-A6A4-892E09FBB93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4CBD-3A54-41D1-8C61-062D894206FB}" type="datetimeFigureOut">
              <a:rPr lang="sk-SK" smtClean="0"/>
              <a:pPr/>
              <a:t>2. 10. 2017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C526-3209-4E69-A6A4-892E09FBB93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4CBD-3A54-41D1-8C61-062D894206FB}" type="datetimeFigureOut">
              <a:rPr lang="sk-SK" smtClean="0"/>
              <a:pPr/>
              <a:t>2. 10. 2017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CC6C526-3209-4E69-A6A4-892E09FBB93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4CBD-3A54-41D1-8C61-062D894206FB}" type="datetimeFigureOut">
              <a:rPr lang="sk-SK" smtClean="0"/>
              <a:pPr/>
              <a:t>2. 10. 2017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C526-3209-4E69-A6A4-892E09FBB93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4CBD-3A54-41D1-8C61-062D894206FB}" type="datetimeFigureOut">
              <a:rPr lang="sk-SK" smtClean="0"/>
              <a:pPr/>
              <a:t>2. 10. 2017</a:t>
            </a:fld>
            <a:endParaRPr lang="sk-SK"/>
          </a:p>
        </p:txBody>
      </p:sp>
      <p:sp>
        <p:nvSpPr>
          <p:cNvPr id="24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C526-3209-4E69-A6A4-892E09FBB93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4CBD-3A54-41D1-8C61-062D894206FB}" type="datetimeFigureOut">
              <a:rPr lang="sk-SK" smtClean="0"/>
              <a:pPr/>
              <a:t>2. 10. 2017</a:t>
            </a:fld>
            <a:endParaRPr lang="sk-SK"/>
          </a:p>
        </p:txBody>
      </p:sp>
      <p:sp>
        <p:nvSpPr>
          <p:cNvPr id="29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C526-3209-4E69-A6A4-892E09FBB93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4CBD-3A54-41D1-8C61-062D894206FB}" type="datetimeFigureOut">
              <a:rPr lang="sk-SK" smtClean="0"/>
              <a:pPr/>
              <a:t>2. 10. 2017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C526-3209-4E69-A6A4-892E09FBB93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54A4CBD-3A54-41D1-8C61-062D894206FB}" type="datetimeFigureOut">
              <a:rPr lang="sk-SK" smtClean="0"/>
              <a:pPr/>
              <a:t>2. 10. 2017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CC6C526-3209-4E69-A6A4-892E09FBB93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68580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      </a:t>
            </a:r>
            <a:r>
              <a:rPr lang="sk-SK" sz="4800" b="1" dirty="0" smtClean="0">
                <a:solidFill>
                  <a:srgbClr val="FF0000"/>
                </a:solidFill>
              </a:rPr>
              <a:t>Psychológia – veda o človeku</a:t>
            </a:r>
            <a:br>
              <a:rPr lang="sk-SK" sz="4800" b="1" dirty="0" smtClean="0">
                <a:solidFill>
                  <a:srgbClr val="FF0000"/>
                </a:solidFill>
              </a:rPr>
            </a:br>
            <a:r>
              <a:rPr lang="sk-SK" sz="4800" b="1" dirty="0" smtClean="0">
                <a:solidFill>
                  <a:srgbClr val="FF0000"/>
                </a:solidFill>
              </a:rPr>
              <a:t> a jeho psychike</a:t>
            </a:r>
            <a:endParaRPr lang="sk-SK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-1447781"/>
            <a:ext cx="9144000" cy="9048631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0" lang="sk-SK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Psychológia </a:t>
            </a:r>
            <a:r>
              <a:rPr kumimoji="0" lang="sk-SK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= sústava vedných disciplín,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sk-SK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ktoré sa zaoberajú študovaním psychiky, vedou</a:t>
            </a:r>
            <a:endParaRPr kumimoji="0" lang="sk-SK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sk-SK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o prežívaní a správaní živých bytostí.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sk-SK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psyché </a:t>
            </a:r>
            <a:r>
              <a:rPr kumimoji="0" lang="sk-SK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= životná sila, duša,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sk-SK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logos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= veda.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sk-SK" sz="3600" dirty="0" smtClean="0"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3600" dirty="0" smtClean="0"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sk-SK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0" y="0"/>
            <a:ext cx="9144000" cy="646330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Psychológia</a:t>
            </a:r>
            <a:r>
              <a:rPr kumimoji="0" lang="sk-SK" sz="36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 sa zaoberá 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 dvoma </a:t>
            </a:r>
            <a:r>
              <a:rPr kumimoji="0" lang="sk-SK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aspektami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:</a:t>
            </a:r>
            <a:endParaRPr kumimoji="0" lang="sk-SK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  <a:p>
            <a:pPr marL="742950" lvl="0" indent="-7429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prežívanie </a:t>
            </a:r>
            <a:r>
              <a:rPr kumimoji="0" lang="sk-SK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– vnútorný svet </a:t>
            </a:r>
            <a:r>
              <a:rPr kumimoji="0" lang="sk-SK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NewRoman"/>
                <a:cs typeface="Times New Roman" pitchFamily="18" charset="0"/>
              </a:rPr>
              <a:t>č</a:t>
            </a:r>
            <a:r>
              <a:rPr kumimoji="0" lang="sk-SK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loveka, ktorý je pomocou sebapoznávania dostupný iba jemu samotnému,</a:t>
            </a:r>
          </a:p>
          <a:p>
            <a:pPr marL="88900" lvl="0" indent="-88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NewRoman"/>
                <a:cs typeface="Times New Roman" pitchFamily="18" charset="0"/>
              </a:rPr>
              <a:t>č</a:t>
            </a:r>
            <a:r>
              <a:rPr kumimoji="0" lang="sk-SK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lovek si uvedomuje svoj vlastný duševný   život. Ide o myšlienky, vnemy, pocity,</a:t>
            </a:r>
            <a:endParaRPr kumimoji="0" lang="sk-SK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city, túžby, motivácie konania.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Prežívanie máme 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vedomé </a:t>
            </a:r>
            <a:r>
              <a:rPr kumimoji="0" lang="sk-SK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 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nevedomé .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sk-SK" sz="3600" b="1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0" y="0"/>
            <a:ext cx="9144000" cy="609397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2) správanie 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odpove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NewRoman"/>
                <a:cs typeface="Times New Roman" pitchFamily="18" charset="0"/>
              </a:rPr>
              <a:t>ď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NewRoman"/>
              </a:rPr>
              <a:t> 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organizmu – 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NewRoman"/>
                <a:cs typeface="Times New Roman" pitchFamily="18" charset="0"/>
              </a:rPr>
              <a:t>č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loveka na zmeny v okolí, je prejavom na aktuálny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podnet, je prejavom prispôsobenia organizmu podmienkam. Ide o vonkajšie prejavy, ktoré môžu pozorova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NewRoman"/>
                <a:cs typeface="Times New Roman" pitchFamily="18" charset="0"/>
              </a:rPr>
              <a:t>ť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NewRoman"/>
              </a:rPr>
              <a:t> 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aj ostatní, je merate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NewRoman"/>
                <a:cs typeface="Times New Roman" pitchFamily="18" charset="0"/>
              </a:rPr>
              <a:t>ľ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né. Správanie sa prejavuje cez tri kategórie :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výraz 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 mimika, gestá ), 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re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NewRoman,Bold"/>
              </a:rPr>
              <a:t>č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konanie .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NewRoman"/>
              </a:rPr>
              <a:t>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sk-SK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0" lang="sk-SK" sz="36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Psychické procesy </a:t>
            </a:r>
            <a:r>
              <a:rPr kumimoji="0" lang="sk-SK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– nerozoznávame tu prežívanie a správanie, len kategórie psychických procesov : pozornos</a:t>
            </a:r>
            <a:r>
              <a:rPr kumimoji="0" lang="sk-SK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NewRoman"/>
                <a:cs typeface="Times New Roman" pitchFamily="18" charset="0"/>
              </a:rPr>
              <a:t>ť</a:t>
            </a:r>
            <a:r>
              <a:rPr kumimoji="0" lang="sk-SK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pocity, vnímanie, predstavy, pamä</a:t>
            </a:r>
            <a:r>
              <a:rPr kumimoji="0" lang="sk-SK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NewRoman"/>
                <a:cs typeface="Times New Roman" pitchFamily="18" charset="0"/>
              </a:rPr>
              <a:t>ť</a:t>
            </a:r>
            <a:r>
              <a:rPr kumimoji="0" lang="sk-SK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fantázia, myslenie, re</a:t>
            </a:r>
            <a:r>
              <a:rPr kumimoji="0" lang="sk-SK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NewRoman"/>
                <a:cs typeface="Times New Roman" pitchFamily="18" charset="0"/>
              </a:rPr>
              <a:t>č</a:t>
            </a:r>
            <a:r>
              <a:rPr kumimoji="0" lang="sk-SK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emócie, city, motivácia, snahy, vô</a:t>
            </a:r>
            <a:r>
              <a:rPr kumimoji="0" lang="sk-SK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NewRoman"/>
                <a:cs typeface="Times New Roman" pitchFamily="18" charset="0"/>
              </a:rPr>
              <a:t>ľ</a:t>
            </a:r>
            <a:r>
              <a:rPr kumimoji="0" lang="sk-SK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a.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sk-SK" sz="3600" dirty="0" smtClean="0"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0" lang="sk-SK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Práca psychológa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k-SK" dirty="0" smtClean="0"/>
              <a:t>Vedecká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smtClean="0"/>
              <a:t>Praktická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Cestovani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217</TotalTime>
  <Words>190</Words>
  <Application>Microsoft Office PowerPoint</Application>
  <PresentationFormat>Prezentácia na obrazovke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Cestovanie</vt:lpstr>
      <vt:lpstr>      Psychológia – veda o človeku  a jeho psychike</vt:lpstr>
      <vt:lpstr>Snímka 2</vt:lpstr>
      <vt:lpstr>Snímka 3</vt:lpstr>
      <vt:lpstr>Snímka 4</vt:lpstr>
      <vt:lpstr>Snímka 5</vt:lpstr>
      <vt:lpstr>Práca psychológa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Človek - osobnosť</dc:title>
  <dc:creator>Lazorcak</dc:creator>
  <cp:lastModifiedBy>SSUS1</cp:lastModifiedBy>
  <cp:revision>24</cp:revision>
  <dcterms:created xsi:type="dcterms:W3CDTF">2010-07-30T12:57:46Z</dcterms:created>
  <dcterms:modified xsi:type="dcterms:W3CDTF">2017-10-02T07:02:27Z</dcterms:modified>
</cp:coreProperties>
</file>