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7" r:id="rId3"/>
    <p:sldId id="269" r:id="rId4"/>
    <p:sldId id="265" r:id="rId5"/>
    <p:sldId id="266" r:id="rId6"/>
    <p:sldId id="270" r:id="rId7"/>
    <p:sldId id="271" r:id="rId8"/>
    <p:sldId id="262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76F2-A057-42FD-8205-2D7CD2593A6B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64F6-1E51-4206-9798-1BCA07E6F49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5433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416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907704" y="548680"/>
            <a:ext cx="594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chemeClr val="tx1"/>
                </a:solidFill>
                <a:latin typeface="+mj-lt"/>
              </a:rPr>
              <a:t>AKO PLYNIE ČAS</a:t>
            </a:r>
            <a:endParaRPr lang="sk-SK" sz="5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051" y="188640"/>
            <a:ext cx="4743949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43949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051" y="3429000"/>
            <a:ext cx="4743949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4743949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525"/>
            <a:ext cx="40100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004048" y="0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                                                               </a:t>
            </a:r>
            <a:r>
              <a:rPr lang="sk-SK" sz="2000" b="1" dirty="0" smtClean="0">
                <a:solidFill>
                  <a:schemeClr val="accent1"/>
                </a:solidFill>
                <a:latin typeface="Century" pitchFamily="18" charset="0"/>
              </a:rPr>
              <a:t>AKÉ MÁME  DNI  V TÝŽDNI</a:t>
            </a:r>
            <a:endParaRPr lang="sk-SK" sz="2000" b="1" dirty="0">
              <a:solidFill>
                <a:schemeClr val="accent1"/>
              </a:solidFill>
              <a:latin typeface="Century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831649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3831649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90000"/>
            <a:ext cx="3831649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vyzerá náš deň?</a:t>
            </a:r>
            <a:endParaRPr lang="sk-SK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0646" y="1600200"/>
            <a:ext cx="62427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14288"/>
            <a:ext cx="7448352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655508"/>
            <a:ext cx="9000000" cy="620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51520" y="0"/>
            <a:ext cx="319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                 </a:t>
            </a:r>
            <a:r>
              <a:rPr lang="sk-SK" sz="2000" b="1" dirty="0" smtClean="0"/>
              <a:t>ČO ROBÍME V NOCI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220072" y="0"/>
            <a:ext cx="2379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ČO ROBÍME CEZ DEŇ</a:t>
            </a:r>
            <a:endParaRPr lang="sk-SK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madamteacher.com/wp-content/uploads/2015/12/saat-etkinlikler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3025053" cy="4032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06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08720"/>
            <a:ext cx="2238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404664"/>
            <a:ext cx="640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                                           AKO VŠETKO STIHNÚŤ A NIČ NEZMEŠKAŤ?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s://i-mom.unimedias.fr/2020/09/16/montre-55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762006" cy="2772000"/>
          </a:xfrm>
          <a:prstGeom prst="rect">
            <a:avLst/>
          </a:prstGeom>
          <a:noFill/>
        </p:spPr>
      </p:pic>
      <p:pic>
        <p:nvPicPr>
          <p:cNvPr id="7179" name="Picture 11" descr="https://i-mom.unimedias.fr/2020/09/16/montre-6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664292" cy="2700000"/>
          </a:xfrm>
          <a:prstGeom prst="rect">
            <a:avLst/>
          </a:prstGeom>
          <a:noFill/>
        </p:spPr>
      </p:pic>
      <p:pic>
        <p:nvPicPr>
          <p:cNvPr id="7183" name="Picture 15" descr="https://i-mom.unimedias.fr/2020/09/16/montre-1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908577" cy="288000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323529" y="548680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smtClean="0">
                <a:latin typeface="Arial Black" pitchFamily="34" charset="0"/>
              </a:rPr>
              <a:t>VYROBTE SI</a:t>
            </a:r>
            <a:endParaRPr lang="sk-SK" sz="2000" b="1" dirty="0" smtClean="0">
              <a:latin typeface="Arial Black" pitchFamily="34" charset="0"/>
            </a:endParaRPr>
          </a:p>
          <a:p>
            <a:pPr algn="ctr"/>
            <a:endParaRPr lang="sk-SK" sz="2000" b="1" dirty="0">
              <a:latin typeface="Arial Black" pitchFamily="34" charset="0"/>
            </a:endParaRPr>
          </a:p>
          <a:p>
            <a:pPr algn="ctr"/>
            <a:r>
              <a:rPr lang="sk-SK" sz="2000" b="1" dirty="0" smtClean="0">
                <a:latin typeface="Arial Black" pitchFamily="34" charset="0"/>
              </a:rPr>
              <a:t>NÁRAMKOVÉ HODINKY</a:t>
            </a: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Potrebujeme: </a:t>
            </a:r>
          </a:p>
          <a:p>
            <a:pPr algn="ctr"/>
            <a:r>
              <a:rPr lang="sk-SK" dirty="0" smtClean="0"/>
              <a:t>farebný papier , </a:t>
            </a:r>
          </a:p>
          <a:p>
            <a:pPr algn="ctr"/>
            <a:r>
              <a:rPr lang="sk-SK" dirty="0" smtClean="0"/>
              <a:t>rolka z toaletného papiera</a:t>
            </a:r>
          </a:p>
          <a:p>
            <a:pPr algn="ctr"/>
            <a:r>
              <a:rPr lang="sk-SK" dirty="0"/>
              <a:t>l</a:t>
            </a:r>
            <a:r>
              <a:rPr lang="sk-SK" dirty="0" smtClean="0"/>
              <a:t>epidlo</a:t>
            </a:r>
          </a:p>
          <a:p>
            <a:pPr algn="ctr"/>
            <a:r>
              <a:rPr lang="sk-SK" dirty="0" smtClean="0"/>
              <a:t>nožnice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-mom.unimedias.fr/2020/09/16/montre-2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7" y="476672"/>
            <a:ext cx="3908577" cy="2880000"/>
          </a:xfrm>
          <a:prstGeom prst="rect">
            <a:avLst/>
          </a:prstGeom>
          <a:noFill/>
        </p:spPr>
      </p:pic>
      <p:pic>
        <p:nvPicPr>
          <p:cNvPr id="22532" name="Picture 4" descr="https://i-mom.unimedias.fr/2020/09/16/montre-3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08577" cy="2880000"/>
          </a:xfrm>
          <a:prstGeom prst="rect">
            <a:avLst/>
          </a:prstGeom>
          <a:noFill/>
        </p:spPr>
      </p:pic>
      <p:pic>
        <p:nvPicPr>
          <p:cNvPr id="4" name="Picture 13" descr="https://i-mom.unimedias.fr/2020/09/16/montre-5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908577" cy="2880000"/>
          </a:xfrm>
          <a:prstGeom prst="rect">
            <a:avLst/>
          </a:prstGeom>
          <a:noFill/>
        </p:spPr>
      </p:pic>
      <p:pic>
        <p:nvPicPr>
          <p:cNvPr id="22534" name="Picture 6" descr="https://i-mom.unimedias.fr/2020/09/16/montre-4.jpg?auto=format%2Ccompress&amp;crop=faces&amp;cs=tinysrgb&amp;fit=max&amp;w=6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3908577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46</Words>
  <Application>Microsoft Office PowerPoint</Application>
  <PresentationFormat>Prezentácia na obrazovke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Ako vyzerá náš deň?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Používateľ systému Windows</dc:creator>
  <cp:lastModifiedBy>Používateľ systému Windows</cp:lastModifiedBy>
  <cp:revision>46</cp:revision>
  <dcterms:created xsi:type="dcterms:W3CDTF">2021-02-01T11:00:53Z</dcterms:created>
  <dcterms:modified xsi:type="dcterms:W3CDTF">2021-02-01T16:24:40Z</dcterms:modified>
</cp:coreProperties>
</file>