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2" r:id="rId6"/>
    <p:sldId id="263" r:id="rId7"/>
    <p:sldId id="264" r:id="rId8"/>
    <p:sldId id="265" r:id="rId9"/>
    <p:sldId id="261" r:id="rId10"/>
    <p:sldId id="259" r:id="rId11"/>
    <p:sldId id="266" r:id="rId12"/>
    <p:sldId id="267" r:id="rId13"/>
    <p:sldId id="268" r:id="rId14"/>
    <p:sldId id="269" r:id="rId15"/>
    <p:sldId id="271" r:id="rId16"/>
    <p:sldId id="273" r:id="rId17"/>
    <p:sldId id="270"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AA40E8-578A-4EFE-A7AD-4985D9B693B1}" v="123" dt="2021-05-17T14:52:21.433"/>
    <p1510:client id="{188B119F-2B35-B43F-C126-04E7803DE88E}" v="283" dt="2021-05-30T13:26:21.516"/>
    <p1510:client id="{1B6C4A7B-5F5C-5FE0-647A-4B7AD731EE5C}" v="156" dt="2021-05-29T13:55:21.266"/>
    <p1510:client id="{1BD657DB-28AB-8C64-9887-806258F3E133}" v="45" dt="2021-05-22T11:24:15.049"/>
    <p1510:client id="{2C76FCFA-FCB8-6808-DD26-C8B62945EAC0}" v="26" dt="2021-05-26T10:05:40.467"/>
    <p1510:client id="{4D3050C2-513B-4343-E9FC-1C0659DC6A88}" v="60" dt="2021-05-22T12:22:33.901"/>
    <p1510:client id="{770AE976-74C8-6D29-1F8E-8175BE182FE2}" v="437" dt="2021-05-22T11:37:24.322"/>
    <p1510:client id="{880CC07F-7008-4C60-8661-ED1D68AEC0F0}" v="1311" dt="2021-05-30T14:17:26.615"/>
    <p1510:client id="{96525953-838C-C526-1C63-03DF1DFB9F54}" v="1267" dt="2021-05-23T12:01:25.416"/>
    <p1510:client id="{A419BBF8-4DD5-9912-C5ED-70E7B2988D99}" v="657" dt="2021-05-29T19:04:54.063"/>
    <p1510:client id="{B50D66B7-0A58-FB2F-464C-B5FB3559E4CC}" v="64" dt="2021-05-23T16:58:37.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isław Kowalski" userId="S::u750@spnr350.onmicrosoft.com::5f405153-65d6-46a0-8c6d-7924228811fa" providerId="AD" clId="Web-{2C76FCFA-FCB8-6808-DD26-C8B62945EAC0}"/>
    <pc:docChg chg="modSld">
      <pc:chgData name="Stanisław Kowalski" userId="S::u750@spnr350.onmicrosoft.com::5f405153-65d6-46a0-8c6d-7924228811fa" providerId="AD" clId="Web-{2C76FCFA-FCB8-6808-DD26-C8B62945EAC0}" dt="2021-05-26T10:05:37.935" v="10" actId="20577"/>
      <pc:docMkLst>
        <pc:docMk/>
      </pc:docMkLst>
      <pc:sldChg chg="modSp">
        <pc:chgData name="Stanisław Kowalski" userId="S::u750@spnr350.onmicrosoft.com::5f405153-65d6-46a0-8c6d-7924228811fa" providerId="AD" clId="Web-{2C76FCFA-FCB8-6808-DD26-C8B62945EAC0}" dt="2021-05-26T10:05:37.935" v="10" actId="20577"/>
        <pc:sldMkLst>
          <pc:docMk/>
          <pc:sldMk cId="2843460893" sldId="258"/>
        </pc:sldMkLst>
        <pc:spChg chg="mod">
          <ac:chgData name="Stanisław Kowalski" userId="S::u750@spnr350.onmicrosoft.com::5f405153-65d6-46a0-8c6d-7924228811fa" providerId="AD" clId="Web-{2C76FCFA-FCB8-6808-DD26-C8B62945EAC0}" dt="2021-05-26T10:05:37.935" v="10" actId="20577"/>
          <ac:spMkLst>
            <pc:docMk/>
            <pc:sldMk cId="2843460893" sldId="258"/>
            <ac:spMk id="3" creationId="{7EB56A3E-0C41-4D5C-8854-F4EF836BAE31}"/>
          </ac:spMkLst>
        </pc:spChg>
      </pc:sldChg>
    </pc:docChg>
  </pc:docChgLst>
  <pc:docChgLst>
    <pc:chgData name="Stanisław Kowalski" userId="S::u750@spnr350.onmicrosoft.com::5f405153-65d6-46a0-8c6d-7924228811fa" providerId="AD" clId="Web-{880CC07F-7008-4C60-8661-ED1D68AEC0F0}"/>
    <pc:docChg chg="addSld delSld modSld addMainMaster delMainMaster">
      <pc:chgData name="Stanisław Kowalski" userId="S::u750@spnr350.onmicrosoft.com::5f405153-65d6-46a0-8c6d-7924228811fa" providerId="AD" clId="Web-{880CC07F-7008-4C60-8661-ED1D68AEC0F0}" dt="2021-05-30T14:17:26.615" v="767" actId="20577"/>
      <pc:docMkLst>
        <pc:docMk/>
      </pc:docMkLst>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650317164" sldId="256"/>
        </pc:sldMkLst>
        <pc:spChg chg="mod ord">
          <ac:chgData name="Stanisław Kowalski" userId="S::u750@spnr350.onmicrosoft.com::5f405153-65d6-46a0-8c6d-7924228811fa" providerId="AD" clId="Web-{880CC07F-7008-4C60-8661-ED1D68AEC0F0}" dt="2021-05-30T14:13:39.249" v="746"/>
          <ac:spMkLst>
            <pc:docMk/>
            <pc:sldMk cId="650317164" sldId="256"/>
            <ac:spMk id="2" creationId="{00000000-0000-0000-0000-000000000000}"/>
          </ac:spMkLst>
        </pc:spChg>
        <pc:spChg chg="mod ord">
          <ac:chgData name="Stanisław Kowalski" userId="S::u750@spnr350.onmicrosoft.com::5f405153-65d6-46a0-8c6d-7924228811fa" providerId="AD" clId="Web-{880CC07F-7008-4C60-8661-ED1D68AEC0F0}" dt="2021-05-30T14:13:39.249" v="746"/>
          <ac:spMkLst>
            <pc:docMk/>
            <pc:sldMk cId="650317164" sldId="256"/>
            <ac:spMk id="3" creationId="{00000000-0000-0000-0000-000000000000}"/>
          </ac:spMkLst>
        </pc:spChg>
        <pc:spChg chg="add del">
          <ac:chgData name="Stanisław Kowalski" userId="S::u750@spnr350.onmicrosoft.com::5f405153-65d6-46a0-8c6d-7924228811fa" providerId="AD" clId="Web-{880CC07F-7008-4C60-8661-ED1D68AEC0F0}" dt="2021-05-30T14:13:39.249" v="746"/>
          <ac:spMkLst>
            <pc:docMk/>
            <pc:sldMk cId="650317164" sldId="256"/>
            <ac:spMk id="8" creationId="{FEC7823C-FDD6-429C-986C-063FDEBF9EAA}"/>
          </ac:spMkLst>
        </pc:spChg>
        <pc:spChg chg="add del">
          <ac:chgData name="Stanisław Kowalski" userId="S::u750@spnr350.onmicrosoft.com::5f405153-65d6-46a0-8c6d-7924228811fa" providerId="AD" clId="Web-{880CC07F-7008-4C60-8661-ED1D68AEC0F0}" dt="2021-05-30T14:13:39.249" v="746"/>
          <ac:spMkLst>
            <pc:docMk/>
            <pc:sldMk cId="650317164" sldId="256"/>
            <ac:spMk id="10" creationId="{9CF7FE1C-8BC5-4B0C-A2BC-93AB72C90FDD}"/>
          </ac:spMkLst>
        </pc:spChg>
        <pc:spChg chg="add del">
          <ac:chgData name="Stanisław Kowalski" userId="S::u750@spnr350.onmicrosoft.com::5f405153-65d6-46a0-8c6d-7924228811fa" providerId="AD" clId="Web-{880CC07F-7008-4C60-8661-ED1D68AEC0F0}" dt="2021-05-30T14:13:39.249" v="746"/>
          <ac:spMkLst>
            <pc:docMk/>
            <pc:sldMk cId="650317164" sldId="256"/>
            <ac:spMk id="12" creationId="{B0651F5E-0457-4065-ACB2-8B81590C204B}"/>
          </ac:spMkLst>
        </pc:spChg>
      </pc:sldChg>
      <pc:sldChg chg="addSp delSp modSp mod modClrScheme delDesignElem chgLayout">
        <pc:chgData name="Stanisław Kowalski" userId="S::u750@spnr350.onmicrosoft.com::5f405153-65d6-46a0-8c6d-7924228811fa" providerId="AD" clId="Web-{880CC07F-7008-4C60-8661-ED1D68AEC0F0}" dt="2021-05-30T14:17:26.615" v="767" actId="20577"/>
        <pc:sldMkLst>
          <pc:docMk/>
          <pc:sldMk cId="2746358830" sldId="257"/>
        </pc:sldMkLst>
        <pc:spChg chg="mod ord">
          <ac:chgData name="Stanisław Kowalski" userId="S::u750@spnr350.onmicrosoft.com::5f405153-65d6-46a0-8c6d-7924228811fa" providerId="AD" clId="Web-{880CC07F-7008-4C60-8661-ED1D68AEC0F0}" dt="2021-05-30T14:13:39.249" v="746"/>
          <ac:spMkLst>
            <pc:docMk/>
            <pc:sldMk cId="2746358830" sldId="257"/>
            <ac:spMk id="2" creationId="{21A6E99C-0346-4470-A381-C7472AC07948}"/>
          </ac:spMkLst>
        </pc:spChg>
        <pc:spChg chg="mod ord">
          <ac:chgData name="Stanisław Kowalski" userId="S::u750@spnr350.onmicrosoft.com::5f405153-65d6-46a0-8c6d-7924228811fa" providerId="AD" clId="Web-{880CC07F-7008-4C60-8661-ED1D68AEC0F0}" dt="2021-05-30T14:17:26.615" v="767" actId="20577"/>
          <ac:spMkLst>
            <pc:docMk/>
            <pc:sldMk cId="2746358830" sldId="257"/>
            <ac:spMk id="3" creationId="{094F78E7-F504-45B8-8CD5-4BAFE50BD347}"/>
          </ac:spMkLst>
        </pc:spChg>
        <pc:spChg chg="add del">
          <ac:chgData name="Stanisław Kowalski" userId="S::u750@spnr350.onmicrosoft.com::5f405153-65d6-46a0-8c6d-7924228811fa" providerId="AD" clId="Web-{880CC07F-7008-4C60-8661-ED1D68AEC0F0}" dt="2021-05-30T14:13:39.249" v="746"/>
          <ac:spMkLst>
            <pc:docMk/>
            <pc:sldMk cId="2746358830" sldId="257"/>
            <ac:spMk id="11"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2746358830" sldId="257"/>
            <ac:spMk id="13"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2746358830" sldId="257"/>
            <ac:spMk id="14" creationId="{142DCE2C-2863-46FA-9BE7-24365A24D9BA}"/>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2843460893" sldId="258"/>
        </pc:sldMkLst>
        <pc:spChg chg="mod ord">
          <ac:chgData name="Stanisław Kowalski" userId="S::u750@spnr350.onmicrosoft.com::5f405153-65d6-46a0-8c6d-7924228811fa" providerId="AD" clId="Web-{880CC07F-7008-4C60-8661-ED1D68AEC0F0}" dt="2021-05-30T14:13:39.249" v="746"/>
          <ac:spMkLst>
            <pc:docMk/>
            <pc:sldMk cId="2843460893" sldId="258"/>
            <ac:spMk id="2" creationId="{77EC81E8-43B5-4E77-9FD9-D6913EB5ACB6}"/>
          </ac:spMkLst>
        </pc:spChg>
        <pc:spChg chg="mod ord">
          <ac:chgData name="Stanisław Kowalski" userId="S::u750@spnr350.onmicrosoft.com::5f405153-65d6-46a0-8c6d-7924228811fa" providerId="AD" clId="Web-{880CC07F-7008-4C60-8661-ED1D68AEC0F0}" dt="2021-05-30T14:13:39.249" v="746"/>
          <ac:spMkLst>
            <pc:docMk/>
            <pc:sldMk cId="2843460893" sldId="258"/>
            <ac:spMk id="3" creationId="{7EB56A3E-0C41-4D5C-8854-F4EF836BAE31}"/>
          </ac:spMkLst>
        </pc:spChg>
        <pc:spChg chg="add del">
          <ac:chgData name="Stanisław Kowalski" userId="S::u750@spnr350.onmicrosoft.com::5f405153-65d6-46a0-8c6d-7924228811fa" providerId="AD" clId="Web-{880CC07F-7008-4C60-8661-ED1D68AEC0F0}" dt="2021-05-30T14:13:39.249" v="746"/>
          <ac:spMkLst>
            <pc:docMk/>
            <pc:sldMk cId="2843460893" sldId="258"/>
            <ac:spMk id="9" creationId="{79BB35BC-D5C2-4C8B-A22A-A71E6191913B}"/>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1723140808" sldId="259"/>
        </pc:sldMkLst>
        <pc:spChg chg="mod ord">
          <ac:chgData name="Stanisław Kowalski" userId="S::u750@spnr350.onmicrosoft.com::5f405153-65d6-46a0-8c6d-7924228811fa" providerId="AD" clId="Web-{880CC07F-7008-4C60-8661-ED1D68AEC0F0}" dt="2021-05-30T14:13:39.249" v="746"/>
          <ac:spMkLst>
            <pc:docMk/>
            <pc:sldMk cId="1723140808" sldId="259"/>
            <ac:spMk id="2" creationId="{0F795B6E-61F6-439F-A0B9-B7156AA49F64}"/>
          </ac:spMkLst>
        </pc:spChg>
        <pc:spChg chg="mod ord">
          <ac:chgData name="Stanisław Kowalski" userId="S::u750@spnr350.onmicrosoft.com::5f405153-65d6-46a0-8c6d-7924228811fa" providerId="AD" clId="Web-{880CC07F-7008-4C60-8661-ED1D68AEC0F0}" dt="2021-05-30T14:13:39.249" v="746"/>
          <ac:spMkLst>
            <pc:docMk/>
            <pc:sldMk cId="1723140808" sldId="259"/>
            <ac:spMk id="8" creationId="{BE55E494-EE5F-489F-9CBA-DA9EEA0178C7}"/>
          </ac:spMkLst>
        </pc:spChg>
        <pc:spChg chg="add del">
          <ac:chgData name="Stanisław Kowalski" userId="S::u750@spnr350.onmicrosoft.com::5f405153-65d6-46a0-8c6d-7924228811fa" providerId="AD" clId="Web-{880CC07F-7008-4C60-8661-ED1D68AEC0F0}" dt="2021-05-30T14:13:39.249" v="746"/>
          <ac:spMkLst>
            <pc:docMk/>
            <pc:sldMk cId="1723140808" sldId="259"/>
            <ac:spMk id="18" creationId="{F944E337-3E5D-4A1F-A5A1-2057F25B8A7B}"/>
          </ac:spMkLst>
        </pc:spChg>
        <pc:spChg chg="add del">
          <ac:chgData name="Stanisław Kowalski" userId="S::u750@spnr350.onmicrosoft.com::5f405153-65d6-46a0-8c6d-7924228811fa" providerId="AD" clId="Web-{880CC07F-7008-4C60-8661-ED1D68AEC0F0}" dt="2021-05-30T14:13:39.249" v="746"/>
          <ac:spMkLst>
            <pc:docMk/>
            <pc:sldMk cId="1723140808" sldId="259"/>
            <ac:spMk id="20" creationId="{4DA50D69-7CF7-4844-B844-A2B821C77F24}"/>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193450983" sldId="260"/>
        </pc:sldMkLst>
        <pc:spChg chg="mod ord">
          <ac:chgData name="Stanisław Kowalski" userId="S::u750@spnr350.onmicrosoft.com::5f405153-65d6-46a0-8c6d-7924228811fa" providerId="AD" clId="Web-{880CC07F-7008-4C60-8661-ED1D68AEC0F0}" dt="2021-05-30T14:13:39.249" v="746"/>
          <ac:spMkLst>
            <pc:docMk/>
            <pc:sldMk cId="193450983" sldId="260"/>
            <ac:spMk id="2" creationId="{0561D74C-341D-4B08-A0B4-BA85F3969DB0}"/>
          </ac:spMkLst>
        </pc:spChg>
        <pc:spChg chg="mod ord">
          <ac:chgData name="Stanisław Kowalski" userId="S::u750@spnr350.onmicrosoft.com::5f405153-65d6-46a0-8c6d-7924228811fa" providerId="AD" clId="Web-{880CC07F-7008-4C60-8661-ED1D68AEC0F0}" dt="2021-05-30T14:13:39.249" v="746"/>
          <ac:spMkLst>
            <pc:docMk/>
            <pc:sldMk cId="193450983" sldId="260"/>
            <ac:spMk id="3" creationId="{AE071AA9-CA3A-437E-905F-8586EBDFBD13}"/>
          </ac:spMkLst>
        </pc:spChg>
        <pc:spChg chg="add del">
          <ac:chgData name="Stanisław Kowalski" userId="S::u750@spnr350.onmicrosoft.com::5f405153-65d6-46a0-8c6d-7924228811fa" providerId="AD" clId="Web-{880CC07F-7008-4C60-8661-ED1D68AEC0F0}" dt="2021-05-30T14:13:39.249" v="746"/>
          <ac:spMkLst>
            <pc:docMk/>
            <pc:sldMk cId="193450983" sldId="260"/>
            <ac:spMk id="8" creationId="{FEC7823C-FDD6-429C-986C-063FDEBF9EAA}"/>
          </ac:spMkLst>
        </pc:spChg>
        <pc:spChg chg="add del">
          <ac:chgData name="Stanisław Kowalski" userId="S::u750@spnr350.onmicrosoft.com::5f405153-65d6-46a0-8c6d-7924228811fa" providerId="AD" clId="Web-{880CC07F-7008-4C60-8661-ED1D68AEC0F0}" dt="2021-05-30T14:13:39.249" v="746"/>
          <ac:spMkLst>
            <pc:docMk/>
            <pc:sldMk cId="193450983" sldId="260"/>
            <ac:spMk id="10" creationId="{9CF7FE1C-8BC5-4B0C-A2BC-93AB72C90FDD}"/>
          </ac:spMkLst>
        </pc:spChg>
        <pc:spChg chg="add del">
          <ac:chgData name="Stanisław Kowalski" userId="S::u750@spnr350.onmicrosoft.com::5f405153-65d6-46a0-8c6d-7924228811fa" providerId="AD" clId="Web-{880CC07F-7008-4C60-8661-ED1D68AEC0F0}" dt="2021-05-30T14:13:39.249" v="746"/>
          <ac:spMkLst>
            <pc:docMk/>
            <pc:sldMk cId="193450983" sldId="260"/>
            <ac:spMk id="12" creationId="{B0651F5E-0457-4065-ACB2-8B81590C204B}"/>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2948840064" sldId="261"/>
        </pc:sldMkLst>
        <pc:spChg chg="mod ord">
          <ac:chgData name="Stanisław Kowalski" userId="S::u750@spnr350.onmicrosoft.com::5f405153-65d6-46a0-8c6d-7924228811fa" providerId="AD" clId="Web-{880CC07F-7008-4C60-8661-ED1D68AEC0F0}" dt="2021-05-30T14:13:39.249" v="746"/>
          <ac:spMkLst>
            <pc:docMk/>
            <pc:sldMk cId="2948840064" sldId="261"/>
            <ac:spMk id="2" creationId="{776DDCD8-4A0B-414E-8545-1DCDB69F802A}"/>
          </ac:spMkLst>
        </pc:spChg>
        <pc:spChg chg="mod ord">
          <ac:chgData name="Stanisław Kowalski" userId="S::u750@spnr350.onmicrosoft.com::5f405153-65d6-46a0-8c6d-7924228811fa" providerId="AD" clId="Web-{880CC07F-7008-4C60-8661-ED1D68AEC0F0}" dt="2021-05-30T14:13:39.249" v="746"/>
          <ac:spMkLst>
            <pc:docMk/>
            <pc:sldMk cId="2948840064" sldId="261"/>
            <ac:spMk id="3" creationId="{185C97C0-45E2-4EA6-9BE9-92BDA5F792A2}"/>
          </ac:spMkLst>
        </pc:spChg>
        <pc:spChg chg="add del">
          <ac:chgData name="Stanisław Kowalski" userId="S::u750@spnr350.onmicrosoft.com::5f405153-65d6-46a0-8c6d-7924228811fa" providerId="AD" clId="Web-{880CC07F-7008-4C60-8661-ED1D68AEC0F0}" dt="2021-05-30T14:13:39.249" v="746"/>
          <ac:spMkLst>
            <pc:docMk/>
            <pc:sldMk cId="2948840064" sldId="261"/>
            <ac:spMk id="17" creationId="{FEC7823C-FDD6-429C-986C-063FDEBF9EAA}"/>
          </ac:spMkLst>
        </pc:spChg>
        <pc:spChg chg="add del">
          <ac:chgData name="Stanisław Kowalski" userId="S::u750@spnr350.onmicrosoft.com::5f405153-65d6-46a0-8c6d-7924228811fa" providerId="AD" clId="Web-{880CC07F-7008-4C60-8661-ED1D68AEC0F0}" dt="2021-05-30T14:13:39.249" v="746"/>
          <ac:spMkLst>
            <pc:docMk/>
            <pc:sldMk cId="2948840064" sldId="261"/>
            <ac:spMk id="19" creationId="{9CF7FE1C-8BC5-4B0C-A2BC-93AB72C90FDD}"/>
          </ac:spMkLst>
        </pc:spChg>
        <pc:spChg chg="add del">
          <ac:chgData name="Stanisław Kowalski" userId="S::u750@spnr350.onmicrosoft.com::5f405153-65d6-46a0-8c6d-7924228811fa" providerId="AD" clId="Web-{880CC07F-7008-4C60-8661-ED1D68AEC0F0}" dt="2021-05-30T14:13:39.249" v="746"/>
          <ac:spMkLst>
            <pc:docMk/>
            <pc:sldMk cId="2948840064" sldId="261"/>
            <ac:spMk id="21" creationId="{B0651F5E-0457-4065-ACB2-8B81590C204B}"/>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205009212" sldId="262"/>
        </pc:sldMkLst>
        <pc:spChg chg="mod ord">
          <ac:chgData name="Stanisław Kowalski" userId="S::u750@spnr350.onmicrosoft.com::5f405153-65d6-46a0-8c6d-7924228811fa" providerId="AD" clId="Web-{880CC07F-7008-4C60-8661-ED1D68AEC0F0}" dt="2021-05-30T14:13:39.249" v="746"/>
          <ac:spMkLst>
            <pc:docMk/>
            <pc:sldMk cId="205009212" sldId="262"/>
            <ac:spMk id="2" creationId="{E9B818C1-FEAD-4783-B14D-ED6DEBDCE485}"/>
          </ac:spMkLst>
        </pc:spChg>
        <pc:spChg chg="mod ord">
          <ac:chgData name="Stanisław Kowalski" userId="S::u750@spnr350.onmicrosoft.com::5f405153-65d6-46a0-8c6d-7924228811fa" providerId="AD" clId="Web-{880CC07F-7008-4C60-8661-ED1D68AEC0F0}" dt="2021-05-30T14:13:39.249" v="746"/>
          <ac:spMkLst>
            <pc:docMk/>
            <pc:sldMk cId="205009212" sldId="262"/>
            <ac:spMk id="3" creationId="{0DD7F40F-F856-4EBD-B7D2-388C3C745BA8}"/>
          </ac:spMkLst>
        </pc:spChg>
        <pc:spChg chg="add del">
          <ac:chgData name="Stanisław Kowalski" userId="S::u750@spnr350.onmicrosoft.com::5f405153-65d6-46a0-8c6d-7924228811fa" providerId="AD" clId="Web-{880CC07F-7008-4C60-8661-ED1D68AEC0F0}" dt="2021-05-30T14:13:39.249" v="746"/>
          <ac:spMkLst>
            <pc:docMk/>
            <pc:sldMk cId="205009212" sldId="262"/>
            <ac:spMk id="8"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205009212" sldId="262"/>
            <ac:spMk id="10"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205009212" sldId="262"/>
            <ac:spMk id="12" creationId="{142DCE2C-2863-46FA-9BE7-24365A24D9BA}"/>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120893340" sldId="263"/>
        </pc:sldMkLst>
        <pc:spChg chg="mod ord">
          <ac:chgData name="Stanisław Kowalski" userId="S::u750@spnr350.onmicrosoft.com::5f405153-65d6-46a0-8c6d-7924228811fa" providerId="AD" clId="Web-{880CC07F-7008-4C60-8661-ED1D68AEC0F0}" dt="2021-05-30T14:13:39.249" v="746"/>
          <ac:spMkLst>
            <pc:docMk/>
            <pc:sldMk cId="120893340" sldId="263"/>
            <ac:spMk id="2" creationId="{77E90D3B-9DF4-4B3E-87B3-5EDF04ED93B4}"/>
          </ac:spMkLst>
        </pc:spChg>
        <pc:spChg chg="mod ord">
          <ac:chgData name="Stanisław Kowalski" userId="S::u750@spnr350.onmicrosoft.com::5f405153-65d6-46a0-8c6d-7924228811fa" providerId="AD" clId="Web-{880CC07F-7008-4C60-8661-ED1D68AEC0F0}" dt="2021-05-30T14:13:39.249" v="746"/>
          <ac:spMkLst>
            <pc:docMk/>
            <pc:sldMk cId="120893340" sldId="263"/>
            <ac:spMk id="3" creationId="{02E34E4C-34F7-46AC-901E-1C3CF735270F}"/>
          </ac:spMkLst>
        </pc:spChg>
        <pc:spChg chg="add del">
          <ac:chgData name="Stanisław Kowalski" userId="S::u750@spnr350.onmicrosoft.com::5f405153-65d6-46a0-8c6d-7924228811fa" providerId="AD" clId="Web-{880CC07F-7008-4C60-8661-ED1D68AEC0F0}" dt="2021-05-30T14:13:39.249" v="746"/>
          <ac:spMkLst>
            <pc:docMk/>
            <pc:sldMk cId="120893340" sldId="263"/>
            <ac:spMk id="8"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120893340" sldId="263"/>
            <ac:spMk id="10"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120893340" sldId="263"/>
            <ac:spMk id="12" creationId="{142DCE2C-2863-46FA-9BE7-24365A24D9BA}"/>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1290100423" sldId="264"/>
        </pc:sldMkLst>
        <pc:spChg chg="mod ord">
          <ac:chgData name="Stanisław Kowalski" userId="S::u750@spnr350.onmicrosoft.com::5f405153-65d6-46a0-8c6d-7924228811fa" providerId="AD" clId="Web-{880CC07F-7008-4C60-8661-ED1D68AEC0F0}" dt="2021-05-30T14:13:39.249" v="746"/>
          <ac:spMkLst>
            <pc:docMk/>
            <pc:sldMk cId="1290100423" sldId="264"/>
            <ac:spMk id="2" creationId="{7A08895B-960F-497B-A0EF-2FABF0C03A36}"/>
          </ac:spMkLst>
        </pc:spChg>
        <pc:spChg chg="mod ord">
          <ac:chgData name="Stanisław Kowalski" userId="S::u750@spnr350.onmicrosoft.com::5f405153-65d6-46a0-8c6d-7924228811fa" providerId="AD" clId="Web-{880CC07F-7008-4C60-8661-ED1D68AEC0F0}" dt="2021-05-30T14:13:39.249" v="746"/>
          <ac:spMkLst>
            <pc:docMk/>
            <pc:sldMk cId="1290100423" sldId="264"/>
            <ac:spMk id="3" creationId="{B4A45FBC-4BB4-4C7C-BCA6-0F4AE66DCA92}"/>
          </ac:spMkLst>
        </pc:spChg>
        <pc:spChg chg="add del">
          <ac:chgData name="Stanisław Kowalski" userId="S::u750@spnr350.onmicrosoft.com::5f405153-65d6-46a0-8c6d-7924228811fa" providerId="AD" clId="Web-{880CC07F-7008-4C60-8661-ED1D68AEC0F0}" dt="2021-05-30T14:13:39.249" v="746"/>
          <ac:spMkLst>
            <pc:docMk/>
            <pc:sldMk cId="1290100423" sldId="264"/>
            <ac:spMk id="8"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1290100423" sldId="264"/>
            <ac:spMk id="10"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1290100423" sldId="264"/>
            <ac:spMk id="12" creationId="{142DCE2C-2863-46FA-9BE7-24365A24D9BA}"/>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1570410718" sldId="265"/>
        </pc:sldMkLst>
        <pc:spChg chg="mod ord">
          <ac:chgData name="Stanisław Kowalski" userId="S::u750@spnr350.onmicrosoft.com::5f405153-65d6-46a0-8c6d-7924228811fa" providerId="AD" clId="Web-{880CC07F-7008-4C60-8661-ED1D68AEC0F0}" dt="2021-05-30T14:13:39.249" v="746"/>
          <ac:spMkLst>
            <pc:docMk/>
            <pc:sldMk cId="1570410718" sldId="265"/>
            <ac:spMk id="2" creationId="{774C13E6-8777-49B4-BDBE-30D5D598F207}"/>
          </ac:spMkLst>
        </pc:spChg>
        <pc:spChg chg="mod ord">
          <ac:chgData name="Stanisław Kowalski" userId="S::u750@spnr350.onmicrosoft.com::5f405153-65d6-46a0-8c6d-7924228811fa" providerId="AD" clId="Web-{880CC07F-7008-4C60-8661-ED1D68AEC0F0}" dt="2021-05-30T14:13:39.249" v="746"/>
          <ac:spMkLst>
            <pc:docMk/>
            <pc:sldMk cId="1570410718" sldId="265"/>
            <ac:spMk id="3" creationId="{412E955C-BEBE-40E7-BB7F-5AB8136DB14B}"/>
          </ac:spMkLst>
        </pc:spChg>
        <pc:spChg chg="add del">
          <ac:chgData name="Stanisław Kowalski" userId="S::u750@spnr350.onmicrosoft.com::5f405153-65d6-46a0-8c6d-7924228811fa" providerId="AD" clId="Web-{880CC07F-7008-4C60-8661-ED1D68AEC0F0}" dt="2021-05-30T14:13:39.249" v="746"/>
          <ac:spMkLst>
            <pc:docMk/>
            <pc:sldMk cId="1570410718" sldId="265"/>
            <ac:spMk id="8"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1570410718" sldId="265"/>
            <ac:spMk id="10"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1570410718" sldId="265"/>
            <ac:spMk id="12" creationId="{142DCE2C-2863-46FA-9BE7-24365A24D9BA}"/>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603158417" sldId="266"/>
        </pc:sldMkLst>
        <pc:spChg chg="mod ord">
          <ac:chgData name="Stanisław Kowalski" userId="S::u750@spnr350.onmicrosoft.com::5f405153-65d6-46a0-8c6d-7924228811fa" providerId="AD" clId="Web-{880CC07F-7008-4C60-8661-ED1D68AEC0F0}" dt="2021-05-30T14:13:39.249" v="746"/>
          <ac:spMkLst>
            <pc:docMk/>
            <pc:sldMk cId="603158417" sldId="266"/>
            <ac:spMk id="2" creationId="{5853DCAE-215F-4F2E-91FA-428C7860C140}"/>
          </ac:spMkLst>
        </pc:spChg>
        <pc:spChg chg="mod ord">
          <ac:chgData name="Stanisław Kowalski" userId="S::u750@spnr350.onmicrosoft.com::5f405153-65d6-46a0-8c6d-7924228811fa" providerId="AD" clId="Web-{880CC07F-7008-4C60-8661-ED1D68AEC0F0}" dt="2021-05-30T14:13:39.249" v="746"/>
          <ac:spMkLst>
            <pc:docMk/>
            <pc:sldMk cId="603158417" sldId="266"/>
            <ac:spMk id="3" creationId="{002B1DC5-C76E-4FEF-8014-F1B7ABF03E9F}"/>
          </ac:spMkLst>
        </pc:spChg>
        <pc:spChg chg="add del">
          <ac:chgData name="Stanisław Kowalski" userId="S::u750@spnr350.onmicrosoft.com::5f405153-65d6-46a0-8c6d-7924228811fa" providerId="AD" clId="Web-{880CC07F-7008-4C60-8661-ED1D68AEC0F0}" dt="2021-05-30T14:13:39.249" v="746"/>
          <ac:spMkLst>
            <pc:docMk/>
            <pc:sldMk cId="603158417" sldId="266"/>
            <ac:spMk id="8"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603158417" sldId="266"/>
            <ac:spMk id="10"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603158417" sldId="266"/>
            <ac:spMk id="12" creationId="{142DCE2C-2863-46FA-9BE7-24365A24D9BA}"/>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3439577931" sldId="267"/>
        </pc:sldMkLst>
        <pc:spChg chg="mod ord">
          <ac:chgData name="Stanisław Kowalski" userId="S::u750@spnr350.onmicrosoft.com::5f405153-65d6-46a0-8c6d-7924228811fa" providerId="AD" clId="Web-{880CC07F-7008-4C60-8661-ED1D68AEC0F0}" dt="2021-05-30T14:13:39.249" v="746"/>
          <ac:spMkLst>
            <pc:docMk/>
            <pc:sldMk cId="3439577931" sldId="267"/>
            <ac:spMk id="2" creationId="{A8A0773A-DF53-425B-885C-124975D07301}"/>
          </ac:spMkLst>
        </pc:spChg>
        <pc:spChg chg="mod ord">
          <ac:chgData name="Stanisław Kowalski" userId="S::u750@spnr350.onmicrosoft.com::5f405153-65d6-46a0-8c6d-7924228811fa" providerId="AD" clId="Web-{880CC07F-7008-4C60-8661-ED1D68AEC0F0}" dt="2021-05-30T14:13:39.249" v="746"/>
          <ac:spMkLst>
            <pc:docMk/>
            <pc:sldMk cId="3439577931" sldId="267"/>
            <ac:spMk id="3" creationId="{17F4D440-7DEE-476F-AF9B-CCA7DCAEF3FE}"/>
          </ac:spMkLst>
        </pc:spChg>
        <pc:spChg chg="add del">
          <ac:chgData name="Stanisław Kowalski" userId="S::u750@spnr350.onmicrosoft.com::5f405153-65d6-46a0-8c6d-7924228811fa" providerId="AD" clId="Web-{880CC07F-7008-4C60-8661-ED1D68AEC0F0}" dt="2021-05-30T14:13:39.249" v="746"/>
          <ac:spMkLst>
            <pc:docMk/>
            <pc:sldMk cId="3439577931" sldId="267"/>
            <ac:spMk id="8"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3439577931" sldId="267"/>
            <ac:spMk id="10"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3439577931" sldId="267"/>
            <ac:spMk id="12" creationId="{142DCE2C-2863-46FA-9BE7-24365A24D9BA}"/>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2593406220" sldId="268"/>
        </pc:sldMkLst>
        <pc:spChg chg="mod ord">
          <ac:chgData name="Stanisław Kowalski" userId="S::u750@spnr350.onmicrosoft.com::5f405153-65d6-46a0-8c6d-7924228811fa" providerId="AD" clId="Web-{880CC07F-7008-4C60-8661-ED1D68AEC0F0}" dt="2021-05-30T14:13:39.249" v="746"/>
          <ac:spMkLst>
            <pc:docMk/>
            <pc:sldMk cId="2593406220" sldId="268"/>
            <ac:spMk id="2" creationId="{5D3E12F3-CC9D-4467-90EA-C66C5A07650F}"/>
          </ac:spMkLst>
        </pc:spChg>
        <pc:spChg chg="mod ord">
          <ac:chgData name="Stanisław Kowalski" userId="S::u750@spnr350.onmicrosoft.com::5f405153-65d6-46a0-8c6d-7924228811fa" providerId="AD" clId="Web-{880CC07F-7008-4C60-8661-ED1D68AEC0F0}" dt="2021-05-30T14:13:39.249" v="746"/>
          <ac:spMkLst>
            <pc:docMk/>
            <pc:sldMk cId="2593406220" sldId="268"/>
            <ac:spMk id="3" creationId="{18627AE6-E5FB-4944-B86D-3307769F85EA}"/>
          </ac:spMkLst>
        </pc:spChg>
        <pc:spChg chg="add del">
          <ac:chgData name="Stanisław Kowalski" userId="S::u750@spnr350.onmicrosoft.com::5f405153-65d6-46a0-8c6d-7924228811fa" providerId="AD" clId="Web-{880CC07F-7008-4C60-8661-ED1D68AEC0F0}" dt="2021-05-30T14:13:39.249" v="746"/>
          <ac:spMkLst>
            <pc:docMk/>
            <pc:sldMk cId="2593406220" sldId="268"/>
            <ac:spMk id="8"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2593406220" sldId="268"/>
            <ac:spMk id="10"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2593406220" sldId="268"/>
            <ac:spMk id="12" creationId="{142DCE2C-2863-46FA-9BE7-24365A24D9BA}"/>
          </ac:spMkLst>
        </pc:spChg>
      </pc:sldChg>
      <pc:sldChg chg="addSp delSp modSp mod modClrScheme delDesignElem chgLayout">
        <pc:chgData name="Stanisław Kowalski" userId="S::u750@spnr350.onmicrosoft.com::5f405153-65d6-46a0-8c6d-7924228811fa" providerId="AD" clId="Web-{880CC07F-7008-4C60-8661-ED1D68AEC0F0}" dt="2021-05-30T14:13:39.249" v="746"/>
        <pc:sldMkLst>
          <pc:docMk/>
          <pc:sldMk cId="867151778" sldId="269"/>
        </pc:sldMkLst>
        <pc:spChg chg="mod ord">
          <ac:chgData name="Stanisław Kowalski" userId="S::u750@spnr350.onmicrosoft.com::5f405153-65d6-46a0-8c6d-7924228811fa" providerId="AD" clId="Web-{880CC07F-7008-4C60-8661-ED1D68AEC0F0}" dt="2021-05-30T14:13:39.249" v="746"/>
          <ac:spMkLst>
            <pc:docMk/>
            <pc:sldMk cId="867151778" sldId="269"/>
            <ac:spMk id="2" creationId="{6007D0F3-A12D-456D-9CBF-DB2616330ACE}"/>
          </ac:spMkLst>
        </pc:spChg>
        <pc:spChg chg="mod ord">
          <ac:chgData name="Stanisław Kowalski" userId="S::u750@spnr350.onmicrosoft.com::5f405153-65d6-46a0-8c6d-7924228811fa" providerId="AD" clId="Web-{880CC07F-7008-4C60-8661-ED1D68AEC0F0}" dt="2021-05-30T14:13:39.249" v="746"/>
          <ac:spMkLst>
            <pc:docMk/>
            <pc:sldMk cId="867151778" sldId="269"/>
            <ac:spMk id="3" creationId="{74EA93C1-FC3F-48E7-B4FE-8572A4B05B62}"/>
          </ac:spMkLst>
        </pc:spChg>
        <pc:spChg chg="add del">
          <ac:chgData name="Stanisław Kowalski" userId="S::u750@spnr350.onmicrosoft.com::5f405153-65d6-46a0-8c6d-7924228811fa" providerId="AD" clId="Web-{880CC07F-7008-4C60-8661-ED1D68AEC0F0}" dt="2021-05-30T14:13:39.249" v="746"/>
          <ac:spMkLst>
            <pc:docMk/>
            <pc:sldMk cId="867151778" sldId="269"/>
            <ac:spMk id="8"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867151778" sldId="269"/>
            <ac:spMk id="10"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867151778" sldId="269"/>
            <ac:spMk id="12" creationId="{142DCE2C-2863-46FA-9BE7-24365A24D9BA}"/>
          </ac:spMkLst>
        </pc:spChg>
      </pc:sldChg>
      <pc:sldChg chg="addSp delSp modSp mod modClrScheme delDesignElem chgLayout">
        <pc:chgData name="Stanisław Kowalski" userId="S::u750@spnr350.onmicrosoft.com::5f405153-65d6-46a0-8c6d-7924228811fa" providerId="AD" clId="Web-{880CC07F-7008-4C60-8661-ED1D68AEC0F0}" dt="2021-05-30T14:17:03.802" v="764"/>
        <pc:sldMkLst>
          <pc:docMk/>
          <pc:sldMk cId="2722293168" sldId="270"/>
        </pc:sldMkLst>
        <pc:spChg chg="del mod ord">
          <ac:chgData name="Stanisław Kowalski" userId="S::u750@spnr350.onmicrosoft.com::5f405153-65d6-46a0-8c6d-7924228811fa" providerId="AD" clId="Web-{880CC07F-7008-4C60-8661-ED1D68AEC0F0}" dt="2021-05-30T14:16:28.801" v="760"/>
          <ac:spMkLst>
            <pc:docMk/>
            <pc:sldMk cId="2722293168" sldId="270"/>
            <ac:spMk id="2" creationId="{98CC1708-12F5-4335-A991-31747D27884B}"/>
          </ac:spMkLst>
        </pc:spChg>
        <pc:spChg chg="mod ord">
          <ac:chgData name="Stanisław Kowalski" userId="S::u750@spnr350.onmicrosoft.com::5f405153-65d6-46a0-8c6d-7924228811fa" providerId="AD" clId="Web-{880CC07F-7008-4C60-8661-ED1D68AEC0F0}" dt="2021-05-30T14:17:03.802" v="764"/>
          <ac:spMkLst>
            <pc:docMk/>
            <pc:sldMk cId="2722293168" sldId="270"/>
            <ac:spMk id="3" creationId="{F01C12E8-92D9-4E6C-8E20-9F5A7A46E4FC}"/>
          </ac:spMkLst>
        </pc:spChg>
        <pc:spChg chg="add del mod">
          <ac:chgData name="Stanisław Kowalski" userId="S::u750@spnr350.onmicrosoft.com::5f405153-65d6-46a0-8c6d-7924228811fa" providerId="AD" clId="Web-{880CC07F-7008-4C60-8661-ED1D68AEC0F0}" dt="2021-05-30T14:16:33.020" v="761"/>
          <ac:spMkLst>
            <pc:docMk/>
            <pc:sldMk cId="2722293168" sldId="270"/>
            <ac:spMk id="5" creationId="{E4891039-BB37-4969-995F-C611FA8ACB1C}"/>
          </ac:spMkLst>
        </pc:spChg>
        <pc:spChg chg="add del">
          <ac:chgData name="Stanisław Kowalski" userId="S::u750@spnr350.onmicrosoft.com::5f405153-65d6-46a0-8c6d-7924228811fa" providerId="AD" clId="Web-{880CC07F-7008-4C60-8661-ED1D68AEC0F0}" dt="2021-05-30T14:13:39.249" v="746"/>
          <ac:spMkLst>
            <pc:docMk/>
            <pc:sldMk cId="2722293168" sldId="270"/>
            <ac:spMk id="8" creationId="{FEC7823C-FDD6-429C-986C-063FDEBF9EAA}"/>
          </ac:spMkLst>
        </pc:spChg>
        <pc:spChg chg="add del">
          <ac:chgData name="Stanisław Kowalski" userId="S::u750@spnr350.onmicrosoft.com::5f405153-65d6-46a0-8c6d-7924228811fa" providerId="AD" clId="Web-{880CC07F-7008-4C60-8661-ED1D68AEC0F0}" dt="2021-05-30T14:13:39.249" v="746"/>
          <ac:spMkLst>
            <pc:docMk/>
            <pc:sldMk cId="2722293168" sldId="270"/>
            <ac:spMk id="10" creationId="{9CF7FE1C-8BC5-4B0C-A2BC-93AB72C90FDD}"/>
          </ac:spMkLst>
        </pc:spChg>
        <pc:spChg chg="add del">
          <ac:chgData name="Stanisław Kowalski" userId="S::u750@spnr350.onmicrosoft.com::5f405153-65d6-46a0-8c6d-7924228811fa" providerId="AD" clId="Web-{880CC07F-7008-4C60-8661-ED1D68AEC0F0}" dt="2021-05-30T14:13:39.249" v="746"/>
          <ac:spMkLst>
            <pc:docMk/>
            <pc:sldMk cId="2722293168" sldId="270"/>
            <ac:spMk id="12" creationId="{B0651F5E-0457-4065-ACB2-8B81590C204B}"/>
          </ac:spMkLst>
        </pc:spChg>
      </pc:sldChg>
      <pc:sldChg chg="addSp delSp modSp mod modClrScheme delDesignElem chgLayout">
        <pc:chgData name="Stanisław Kowalski" userId="S::u750@spnr350.onmicrosoft.com::5f405153-65d6-46a0-8c6d-7924228811fa" providerId="AD" clId="Web-{880CC07F-7008-4C60-8661-ED1D68AEC0F0}" dt="2021-05-30T14:16:02.972" v="759" actId="1076"/>
        <pc:sldMkLst>
          <pc:docMk/>
          <pc:sldMk cId="2135137498" sldId="271"/>
        </pc:sldMkLst>
        <pc:spChg chg="mod ord">
          <ac:chgData name="Stanisław Kowalski" userId="S::u750@spnr350.onmicrosoft.com::5f405153-65d6-46a0-8c6d-7924228811fa" providerId="AD" clId="Web-{880CC07F-7008-4C60-8661-ED1D68AEC0F0}" dt="2021-05-30T14:14:32.845" v="748" actId="20577"/>
          <ac:spMkLst>
            <pc:docMk/>
            <pc:sldMk cId="2135137498" sldId="271"/>
            <ac:spMk id="2" creationId="{E0B252CF-396E-4229-AFCA-0FDFAD53F1A0}"/>
          </ac:spMkLst>
        </pc:spChg>
        <pc:spChg chg="mod ord">
          <ac:chgData name="Stanisław Kowalski" userId="S::u750@spnr350.onmicrosoft.com::5f405153-65d6-46a0-8c6d-7924228811fa" providerId="AD" clId="Web-{880CC07F-7008-4C60-8661-ED1D68AEC0F0}" dt="2021-05-30T14:16:02.972" v="759" actId="1076"/>
          <ac:spMkLst>
            <pc:docMk/>
            <pc:sldMk cId="2135137498" sldId="271"/>
            <ac:spMk id="3" creationId="{AE30179E-18B6-494D-8EBA-C5E5E2BAE474}"/>
          </ac:spMkLst>
        </pc:spChg>
        <pc:spChg chg="add del">
          <ac:chgData name="Stanisław Kowalski" userId="S::u750@spnr350.onmicrosoft.com::5f405153-65d6-46a0-8c6d-7924228811fa" providerId="AD" clId="Web-{880CC07F-7008-4C60-8661-ED1D68AEC0F0}" dt="2021-05-30T14:13:39.249" v="746"/>
          <ac:spMkLst>
            <pc:docMk/>
            <pc:sldMk cId="2135137498" sldId="271"/>
            <ac:spMk id="8" creationId="{C9A36457-A5F4-4103-A443-02581C09185B}"/>
          </ac:spMkLst>
        </pc:spChg>
        <pc:spChg chg="add del">
          <ac:chgData name="Stanisław Kowalski" userId="S::u750@spnr350.onmicrosoft.com::5f405153-65d6-46a0-8c6d-7924228811fa" providerId="AD" clId="Web-{880CC07F-7008-4C60-8661-ED1D68AEC0F0}" dt="2021-05-30T14:13:39.249" v="746"/>
          <ac:spMkLst>
            <pc:docMk/>
            <pc:sldMk cId="2135137498" sldId="271"/>
            <ac:spMk id="10" creationId="{DC5FB7E8-B636-40FA-BE8D-48145C0F5C57}"/>
          </ac:spMkLst>
        </pc:spChg>
        <pc:spChg chg="add del">
          <ac:chgData name="Stanisław Kowalski" userId="S::u750@spnr350.onmicrosoft.com::5f405153-65d6-46a0-8c6d-7924228811fa" providerId="AD" clId="Web-{880CC07F-7008-4C60-8661-ED1D68AEC0F0}" dt="2021-05-30T14:13:39.249" v="746"/>
          <ac:spMkLst>
            <pc:docMk/>
            <pc:sldMk cId="2135137498" sldId="271"/>
            <ac:spMk id="12" creationId="{142DCE2C-2863-46FA-9BE7-24365A24D9BA}"/>
          </ac:spMkLst>
        </pc:spChg>
      </pc:sldChg>
      <pc:sldChg chg="modSp del mod modClrScheme chgLayout">
        <pc:chgData name="Stanisław Kowalski" userId="S::u750@spnr350.onmicrosoft.com::5f405153-65d6-46a0-8c6d-7924228811fa" providerId="AD" clId="Web-{880CC07F-7008-4C60-8661-ED1D68AEC0F0}" dt="2021-05-30T14:15:07.033" v="751"/>
        <pc:sldMkLst>
          <pc:docMk/>
          <pc:sldMk cId="1460101893" sldId="272"/>
        </pc:sldMkLst>
        <pc:spChg chg="mod ord">
          <ac:chgData name="Stanisław Kowalski" userId="S::u750@spnr350.onmicrosoft.com::5f405153-65d6-46a0-8c6d-7924228811fa" providerId="AD" clId="Web-{880CC07F-7008-4C60-8661-ED1D68AEC0F0}" dt="2021-05-30T14:13:39.249" v="746"/>
          <ac:spMkLst>
            <pc:docMk/>
            <pc:sldMk cId="1460101893" sldId="272"/>
            <ac:spMk id="2" creationId="{D4A23246-3DDA-43B3-A957-D9178001DE83}"/>
          </ac:spMkLst>
        </pc:spChg>
        <pc:spChg chg="mod ord">
          <ac:chgData name="Stanisław Kowalski" userId="S::u750@spnr350.onmicrosoft.com::5f405153-65d6-46a0-8c6d-7924228811fa" providerId="AD" clId="Web-{880CC07F-7008-4C60-8661-ED1D68AEC0F0}" dt="2021-05-30T14:13:39.249" v="746"/>
          <ac:spMkLst>
            <pc:docMk/>
            <pc:sldMk cId="1460101893" sldId="272"/>
            <ac:spMk id="3" creationId="{D58366AA-C01C-4256-8D8F-8B5884CC3284}"/>
          </ac:spMkLst>
        </pc:spChg>
      </pc:sldChg>
      <pc:sldChg chg="modSp add replId">
        <pc:chgData name="Stanisław Kowalski" userId="S::u750@spnr350.onmicrosoft.com::5f405153-65d6-46a0-8c6d-7924228811fa" providerId="AD" clId="Web-{880CC07F-7008-4C60-8661-ED1D68AEC0F0}" dt="2021-05-30T14:15:25.080" v="753"/>
        <pc:sldMkLst>
          <pc:docMk/>
          <pc:sldMk cId="3269236528" sldId="273"/>
        </pc:sldMkLst>
        <pc:spChg chg="mod">
          <ac:chgData name="Stanisław Kowalski" userId="S::u750@spnr350.onmicrosoft.com::5f405153-65d6-46a0-8c6d-7924228811fa" providerId="AD" clId="Web-{880CC07F-7008-4C60-8661-ED1D68AEC0F0}" dt="2021-05-30T14:15:25.080" v="753"/>
          <ac:spMkLst>
            <pc:docMk/>
            <pc:sldMk cId="3269236528" sldId="273"/>
            <ac:spMk id="3" creationId="{AE30179E-18B6-494D-8EBA-C5E5E2BAE474}"/>
          </ac:spMkLst>
        </pc:spChg>
      </pc:sldChg>
      <pc:sldChg chg="modSp add del replId">
        <pc:chgData name="Stanisław Kowalski" userId="S::u750@spnr350.onmicrosoft.com::5f405153-65d6-46a0-8c6d-7924228811fa" providerId="AD" clId="Web-{880CC07F-7008-4C60-8661-ED1D68AEC0F0}" dt="2021-05-30T14:12:19.966" v="742"/>
        <pc:sldMkLst>
          <pc:docMk/>
          <pc:sldMk cId="3428710916" sldId="273"/>
        </pc:sldMkLst>
        <pc:spChg chg="mod">
          <ac:chgData name="Stanisław Kowalski" userId="S::u750@spnr350.onmicrosoft.com::5f405153-65d6-46a0-8c6d-7924228811fa" providerId="AD" clId="Web-{880CC07F-7008-4C60-8661-ED1D68AEC0F0}" dt="2021-05-30T14:11:50.934" v="741" actId="20577"/>
          <ac:spMkLst>
            <pc:docMk/>
            <pc:sldMk cId="3428710916" sldId="273"/>
            <ac:spMk id="2" creationId="{6007D0F3-A12D-456D-9CBF-DB2616330ACE}"/>
          </ac:spMkLst>
        </pc:spChg>
      </pc:sldChg>
      <pc:sldMasterChg chg="add del addSldLayout delSldLayout">
        <pc:chgData name="Stanisław Kowalski" userId="S::u750@spnr350.onmicrosoft.com::5f405153-65d6-46a0-8c6d-7924228811fa" providerId="AD" clId="Web-{880CC07F-7008-4C60-8661-ED1D68AEC0F0}" dt="2021-05-30T14:13:39.249" v="746"/>
        <pc:sldMasterMkLst>
          <pc:docMk/>
          <pc:sldMasterMk cId="3926633689" sldId="2147483648"/>
        </pc:sldMasterMkLst>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3391757436" sldId="2147483649"/>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967380084" sldId="2147483650"/>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13234121" sldId="2147483651"/>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3883036252" sldId="2147483652"/>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961808292" sldId="2147483653"/>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1544797292" sldId="2147483654"/>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1850839136" sldId="2147483655"/>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2715530444" sldId="2147483656"/>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3024906009" sldId="2147483657"/>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2454508176" sldId="2147483658"/>
          </pc:sldLayoutMkLst>
        </pc:sldLayoutChg>
        <pc:sldLayoutChg chg="add del">
          <pc:chgData name="Stanisław Kowalski" userId="S::u750@spnr350.onmicrosoft.com::5f405153-65d6-46a0-8c6d-7924228811fa" providerId="AD" clId="Web-{880CC07F-7008-4C60-8661-ED1D68AEC0F0}" dt="2021-05-30T14:13:39.249" v="746"/>
          <pc:sldLayoutMkLst>
            <pc:docMk/>
            <pc:sldMasterMk cId="3926633689" sldId="2147483648"/>
            <pc:sldLayoutMk cId="1340386666" sldId="2147483659"/>
          </pc:sldLayoutMkLst>
        </pc:sldLayoutChg>
      </pc:sldMasterChg>
      <pc:sldMasterChg chg="add del addSldLayout delSldLayout modSldLayout">
        <pc:chgData name="Stanisław Kowalski" userId="S::u750@spnr350.onmicrosoft.com::5f405153-65d6-46a0-8c6d-7924228811fa" providerId="AD" clId="Web-{880CC07F-7008-4C60-8661-ED1D68AEC0F0}" dt="2021-05-30T14:13:39.249" v="746"/>
        <pc:sldMasterMkLst>
          <pc:docMk/>
          <pc:sldMasterMk cId="1077286092" sldId="2147483660"/>
        </pc:sldMasterMkLst>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1839142312" sldId="2147483661"/>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4157844209" sldId="2147483662"/>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3359815739" sldId="2147483663"/>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2549586920" sldId="2147483664"/>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1083197967" sldId="2147483665"/>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2313423843" sldId="2147483666"/>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1018075980" sldId="2147483667"/>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524558386" sldId="2147483668"/>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686861600" sldId="2147483669"/>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3706226957" sldId="2147483670"/>
          </pc:sldLayoutMkLst>
        </pc:sldLayoutChg>
        <pc:sldLayoutChg chg="add del mod replId">
          <pc:chgData name="Stanisław Kowalski" userId="S::u750@spnr350.onmicrosoft.com::5f405153-65d6-46a0-8c6d-7924228811fa" providerId="AD" clId="Web-{880CC07F-7008-4C60-8661-ED1D68AEC0F0}" dt="2021-05-30T14:13:39.249" v="746"/>
          <pc:sldLayoutMkLst>
            <pc:docMk/>
            <pc:sldMasterMk cId="1077286092" sldId="2147483660"/>
            <pc:sldLayoutMk cId="2422790317" sldId="2147483671"/>
          </pc:sldLayoutMkLst>
        </pc:sldLayoutChg>
      </pc:sldMasterChg>
      <pc:sldMasterChg chg="add del addSldLayout delSldLayout modSldLayout">
        <pc:chgData name="Stanisław Kowalski" userId="S::u750@spnr350.onmicrosoft.com::5f405153-65d6-46a0-8c6d-7924228811fa" providerId="AD" clId="Web-{880CC07F-7008-4C60-8661-ED1D68AEC0F0}" dt="2021-05-30T14:13:33.640" v="745"/>
        <pc:sldMasterMkLst>
          <pc:docMk/>
          <pc:sldMasterMk cId="2389498863" sldId="2147483672"/>
        </pc:sldMasterMkLst>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1453125984" sldId="2147483673"/>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1298215984" sldId="2147483674"/>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911929910" sldId="2147483675"/>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3181744920" sldId="2147483676"/>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3347609325" sldId="2147483677"/>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1119504622" sldId="2147483678"/>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2329050591" sldId="2147483679"/>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1954858328" sldId="2147483680"/>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2312091194" sldId="2147483681"/>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2945571899" sldId="2147483682"/>
          </pc:sldLayoutMkLst>
        </pc:sldLayoutChg>
        <pc:sldLayoutChg chg="add del mod replId">
          <pc:chgData name="Stanisław Kowalski" userId="S::u750@spnr350.onmicrosoft.com::5f405153-65d6-46a0-8c6d-7924228811fa" providerId="AD" clId="Web-{880CC07F-7008-4C60-8661-ED1D68AEC0F0}" dt="2021-05-30T14:13:33.640" v="745"/>
          <pc:sldLayoutMkLst>
            <pc:docMk/>
            <pc:sldMasterMk cId="2389498863" sldId="2147483672"/>
            <pc:sldLayoutMk cId="2690075269" sldId="2147483683"/>
          </pc:sldLayoutMkLst>
        </pc:sldLayoutChg>
      </pc:sldMasterChg>
    </pc:docChg>
  </pc:docChgLst>
  <pc:docChgLst>
    <pc:chgData name="Stanisław Kowalski" userId="S::u750@spnr350.onmicrosoft.com::5f405153-65d6-46a0-8c6d-7924228811fa" providerId="AD" clId="Web-{1B6C4A7B-5F5C-5FE0-647A-4B7AD731EE5C}"/>
    <pc:docChg chg="modSld">
      <pc:chgData name="Stanisław Kowalski" userId="S::u750@spnr350.onmicrosoft.com::5f405153-65d6-46a0-8c6d-7924228811fa" providerId="AD" clId="Web-{1B6C4A7B-5F5C-5FE0-647A-4B7AD731EE5C}" dt="2021-05-29T13:55:09.985" v="81" actId="20577"/>
      <pc:docMkLst>
        <pc:docMk/>
      </pc:docMkLst>
      <pc:sldChg chg="modSp">
        <pc:chgData name="Stanisław Kowalski" userId="S::u750@spnr350.onmicrosoft.com::5f405153-65d6-46a0-8c6d-7924228811fa" providerId="AD" clId="Web-{1B6C4A7B-5F5C-5FE0-647A-4B7AD731EE5C}" dt="2021-05-29T13:55:09.985" v="81" actId="20577"/>
        <pc:sldMkLst>
          <pc:docMk/>
          <pc:sldMk cId="2843460893" sldId="258"/>
        </pc:sldMkLst>
        <pc:spChg chg="mod">
          <ac:chgData name="Stanisław Kowalski" userId="S::u750@spnr350.onmicrosoft.com::5f405153-65d6-46a0-8c6d-7924228811fa" providerId="AD" clId="Web-{1B6C4A7B-5F5C-5FE0-647A-4B7AD731EE5C}" dt="2021-05-29T13:55:09.985" v="81" actId="20577"/>
          <ac:spMkLst>
            <pc:docMk/>
            <pc:sldMk cId="2843460893" sldId="258"/>
            <ac:spMk id="3" creationId="{7EB56A3E-0C41-4D5C-8854-F4EF836BAE31}"/>
          </ac:spMkLst>
        </pc:spChg>
      </pc:sldChg>
      <pc:sldChg chg="modSp">
        <pc:chgData name="Stanisław Kowalski" userId="S::u750@spnr350.onmicrosoft.com::5f405153-65d6-46a0-8c6d-7924228811fa" providerId="AD" clId="Web-{1B6C4A7B-5F5C-5FE0-647A-4B7AD731EE5C}" dt="2021-05-29T10:30:21.749" v="11" actId="14100"/>
        <pc:sldMkLst>
          <pc:docMk/>
          <pc:sldMk cId="603158417" sldId="266"/>
        </pc:sldMkLst>
        <pc:spChg chg="mod">
          <ac:chgData name="Stanisław Kowalski" userId="S::u750@spnr350.onmicrosoft.com::5f405153-65d6-46a0-8c6d-7924228811fa" providerId="AD" clId="Web-{1B6C4A7B-5F5C-5FE0-647A-4B7AD731EE5C}" dt="2021-05-29T10:30:21.749" v="11" actId="14100"/>
          <ac:spMkLst>
            <pc:docMk/>
            <pc:sldMk cId="603158417" sldId="266"/>
            <ac:spMk id="3" creationId="{002B1DC5-C76E-4FEF-8014-F1B7ABF03E9F}"/>
          </ac:spMkLst>
        </pc:spChg>
      </pc:sldChg>
      <pc:sldChg chg="addSp">
        <pc:chgData name="Stanisław Kowalski" userId="S::u750@spnr350.onmicrosoft.com::5f405153-65d6-46a0-8c6d-7924228811fa" providerId="AD" clId="Web-{1B6C4A7B-5F5C-5FE0-647A-4B7AD731EE5C}" dt="2021-05-29T11:39:27.605" v="27"/>
        <pc:sldMkLst>
          <pc:docMk/>
          <pc:sldMk cId="867151778" sldId="269"/>
        </pc:sldMkLst>
        <pc:spChg chg="add">
          <ac:chgData name="Stanisław Kowalski" userId="S::u750@spnr350.onmicrosoft.com::5f405153-65d6-46a0-8c6d-7924228811fa" providerId="AD" clId="Web-{1B6C4A7B-5F5C-5FE0-647A-4B7AD731EE5C}" dt="2021-05-29T11:39:27.605" v="27"/>
          <ac:spMkLst>
            <pc:docMk/>
            <pc:sldMk cId="867151778" sldId="269"/>
            <ac:spMk id="4" creationId="{F5D3006A-D3B7-49DD-9109-E7F0CDA5F16A}"/>
          </ac:spMkLst>
        </pc:spChg>
      </pc:sldChg>
      <pc:sldChg chg="modSp">
        <pc:chgData name="Stanisław Kowalski" userId="S::u750@spnr350.onmicrosoft.com::5f405153-65d6-46a0-8c6d-7924228811fa" providerId="AD" clId="Web-{1B6C4A7B-5F5C-5FE0-647A-4B7AD731EE5C}" dt="2021-05-29T13:00:02.154" v="64" actId="20577"/>
        <pc:sldMkLst>
          <pc:docMk/>
          <pc:sldMk cId="2135137498" sldId="271"/>
        </pc:sldMkLst>
        <pc:spChg chg="mod">
          <ac:chgData name="Stanisław Kowalski" userId="S::u750@spnr350.onmicrosoft.com::5f405153-65d6-46a0-8c6d-7924228811fa" providerId="AD" clId="Web-{1B6C4A7B-5F5C-5FE0-647A-4B7AD731EE5C}" dt="2021-05-29T13:00:02.154" v="64" actId="20577"/>
          <ac:spMkLst>
            <pc:docMk/>
            <pc:sldMk cId="2135137498" sldId="271"/>
            <ac:spMk id="3" creationId="{AE30179E-18B6-494D-8EBA-C5E5E2BAE474}"/>
          </ac:spMkLst>
        </pc:spChg>
      </pc:sldChg>
    </pc:docChg>
  </pc:docChgLst>
  <pc:docChgLst>
    <pc:chgData name="Stanisław Kowalski" userId="S::u750@spnr350.onmicrosoft.com::5f405153-65d6-46a0-8c6d-7924228811fa" providerId="AD" clId="Web-{A419BBF8-4DD5-9912-C5ED-70E7B2988D99}"/>
    <pc:docChg chg="addSld modSld">
      <pc:chgData name="Stanisław Kowalski" userId="S::u750@spnr350.onmicrosoft.com::5f405153-65d6-46a0-8c6d-7924228811fa" providerId="AD" clId="Web-{A419BBF8-4DD5-9912-C5ED-70E7B2988D99}" dt="2021-05-29T19:04:53.282" v="357" actId="20577"/>
      <pc:docMkLst>
        <pc:docMk/>
      </pc:docMkLst>
      <pc:sldChg chg="modSp">
        <pc:chgData name="Stanisław Kowalski" userId="S::u750@spnr350.onmicrosoft.com::5f405153-65d6-46a0-8c6d-7924228811fa" providerId="AD" clId="Web-{A419BBF8-4DD5-9912-C5ED-70E7B2988D99}" dt="2021-05-29T18:45:10.467" v="33" actId="20577"/>
        <pc:sldMkLst>
          <pc:docMk/>
          <pc:sldMk cId="2843460893" sldId="258"/>
        </pc:sldMkLst>
        <pc:spChg chg="mod">
          <ac:chgData name="Stanisław Kowalski" userId="S::u750@spnr350.onmicrosoft.com::5f405153-65d6-46a0-8c6d-7924228811fa" providerId="AD" clId="Web-{A419BBF8-4DD5-9912-C5ED-70E7B2988D99}" dt="2021-05-29T18:45:10.467" v="33" actId="20577"/>
          <ac:spMkLst>
            <pc:docMk/>
            <pc:sldMk cId="2843460893" sldId="258"/>
            <ac:spMk id="3" creationId="{7EB56A3E-0C41-4D5C-8854-F4EF836BAE31}"/>
          </ac:spMkLst>
        </pc:spChg>
      </pc:sldChg>
      <pc:sldChg chg="modSp">
        <pc:chgData name="Stanisław Kowalski" userId="S::u750@spnr350.onmicrosoft.com::5f405153-65d6-46a0-8c6d-7924228811fa" providerId="AD" clId="Web-{A419BBF8-4DD5-9912-C5ED-70E7B2988D99}" dt="2021-05-29T18:45:58.874" v="44" actId="20577"/>
        <pc:sldMkLst>
          <pc:docMk/>
          <pc:sldMk cId="205009212" sldId="262"/>
        </pc:sldMkLst>
        <pc:spChg chg="mod">
          <ac:chgData name="Stanisław Kowalski" userId="S::u750@spnr350.onmicrosoft.com::5f405153-65d6-46a0-8c6d-7924228811fa" providerId="AD" clId="Web-{A419BBF8-4DD5-9912-C5ED-70E7B2988D99}" dt="2021-05-29T18:45:58.874" v="44" actId="20577"/>
          <ac:spMkLst>
            <pc:docMk/>
            <pc:sldMk cId="205009212" sldId="262"/>
            <ac:spMk id="3" creationId="{0DD7F40F-F856-4EBD-B7D2-388C3C745BA8}"/>
          </ac:spMkLst>
        </pc:spChg>
      </pc:sldChg>
      <pc:sldChg chg="modSp">
        <pc:chgData name="Stanisław Kowalski" userId="S::u750@spnr350.onmicrosoft.com::5f405153-65d6-46a0-8c6d-7924228811fa" providerId="AD" clId="Web-{A419BBF8-4DD5-9912-C5ED-70E7B2988D99}" dt="2021-05-29T18:49:51.583" v="71" actId="20577"/>
        <pc:sldMkLst>
          <pc:docMk/>
          <pc:sldMk cId="603158417" sldId="266"/>
        </pc:sldMkLst>
        <pc:spChg chg="mod">
          <ac:chgData name="Stanisław Kowalski" userId="S::u750@spnr350.onmicrosoft.com::5f405153-65d6-46a0-8c6d-7924228811fa" providerId="AD" clId="Web-{A419BBF8-4DD5-9912-C5ED-70E7B2988D99}" dt="2021-05-29T18:49:51.583" v="71" actId="20577"/>
          <ac:spMkLst>
            <pc:docMk/>
            <pc:sldMk cId="603158417" sldId="266"/>
            <ac:spMk id="3" creationId="{002B1DC5-C76E-4FEF-8014-F1B7ABF03E9F}"/>
          </ac:spMkLst>
        </pc:spChg>
      </pc:sldChg>
      <pc:sldChg chg="modSp">
        <pc:chgData name="Stanisław Kowalski" userId="S::u750@spnr350.onmicrosoft.com::5f405153-65d6-46a0-8c6d-7924228811fa" providerId="AD" clId="Web-{A419BBF8-4DD5-9912-C5ED-70E7B2988D99}" dt="2021-05-29T18:51:49.070" v="75" actId="20577"/>
        <pc:sldMkLst>
          <pc:docMk/>
          <pc:sldMk cId="3439577931" sldId="267"/>
        </pc:sldMkLst>
        <pc:spChg chg="mod">
          <ac:chgData name="Stanisław Kowalski" userId="S::u750@spnr350.onmicrosoft.com::5f405153-65d6-46a0-8c6d-7924228811fa" providerId="AD" clId="Web-{A419BBF8-4DD5-9912-C5ED-70E7B2988D99}" dt="2021-05-29T18:51:49.070" v="75" actId="20577"/>
          <ac:spMkLst>
            <pc:docMk/>
            <pc:sldMk cId="3439577931" sldId="267"/>
            <ac:spMk id="3" creationId="{17F4D440-7DEE-476F-AF9B-CCA7DCAEF3FE}"/>
          </ac:spMkLst>
        </pc:spChg>
      </pc:sldChg>
      <pc:sldChg chg="modSp">
        <pc:chgData name="Stanisław Kowalski" userId="S::u750@spnr350.onmicrosoft.com::5f405153-65d6-46a0-8c6d-7924228811fa" providerId="AD" clId="Web-{A419BBF8-4DD5-9912-C5ED-70E7B2988D99}" dt="2021-05-29T18:53:35.811" v="80" actId="20577"/>
        <pc:sldMkLst>
          <pc:docMk/>
          <pc:sldMk cId="2593406220" sldId="268"/>
        </pc:sldMkLst>
        <pc:spChg chg="mod">
          <ac:chgData name="Stanisław Kowalski" userId="S::u750@spnr350.onmicrosoft.com::5f405153-65d6-46a0-8c6d-7924228811fa" providerId="AD" clId="Web-{A419BBF8-4DD5-9912-C5ED-70E7B2988D99}" dt="2021-05-29T18:53:35.811" v="80" actId="20577"/>
          <ac:spMkLst>
            <pc:docMk/>
            <pc:sldMk cId="2593406220" sldId="268"/>
            <ac:spMk id="3" creationId="{18627AE6-E5FB-4944-B86D-3307769F85EA}"/>
          </ac:spMkLst>
        </pc:spChg>
      </pc:sldChg>
      <pc:sldChg chg="delSp modSp">
        <pc:chgData name="Stanisław Kowalski" userId="S::u750@spnr350.onmicrosoft.com::5f405153-65d6-46a0-8c6d-7924228811fa" providerId="AD" clId="Web-{A419BBF8-4DD5-9912-C5ED-70E7B2988D99}" dt="2021-05-29T18:53:56.109" v="88"/>
        <pc:sldMkLst>
          <pc:docMk/>
          <pc:sldMk cId="867151778" sldId="269"/>
        </pc:sldMkLst>
        <pc:spChg chg="mod">
          <ac:chgData name="Stanisław Kowalski" userId="S::u750@spnr350.onmicrosoft.com::5f405153-65d6-46a0-8c6d-7924228811fa" providerId="AD" clId="Web-{A419BBF8-4DD5-9912-C5ED-70E7B2988D99}" dt="2021-05-29T18:53:53.984" v="86" actId="20577"/>
          <ac:spMkLst>
            <pc:docMk/>
            <pc:sldMk cId="867151778" sldId="269"/>
            <ac:spMk id="3" creationId="{74EA93C1-FC3F-48E7-B4FE-8572A4B05B62}"/>
          </ac:spMkLst>
        </pc:spChg>
        <pc:spChg chg="del mod">
          <ac:chgData name="Stanisław Kowalski" userId="S::u750@spnr350.onmicrosoft.com::5f405153-65d6-46a0-8c6d-7924228811fa" providerId="AD" clId="Web-{A419BBF8-4DD5-9912-C5ED-70E7B2988D99}" dt="2021-05-29T18:53:56.109" v="88"/>
          <ac:spMkLst>
            <pc:docMk/>
            <pc:sldMk cId="867151778" sldId="269"/>
            <ac:spMk id="4" creationId="{F5D3006A-D3B7-49DD-9109-E7F0CDA5F16A}"/>
          </ac:spMkLst>
        </pc:spChg>
      </pc:sldChg>
      <pc:sldChg chg="modSp">
        <pc:chgData name="Stanisław Kowalski" userId="S::u750@spnr350.onmicrosoft.com::5f405153-65d6-46a0-8c6d-7924228811fa" providerId="AD" clId="Web-{A419BBF8-4DD5-9912-C5ED-70E7B2988D99}" dt="2021-05-29T18:54:17.188" v="89" actId="20577"/>
        <pc:sldMkLst>
          <pc:docMk/>
          <pc:sldMk cId="2135137498" sldId="271"/>
        </pc:sldMkLst>
        <pc:spChg chg="mod">
          <ac:chgData name="Stanisław Kowalski" userId="S::u750@spnr350.onmicrosoft.com::5f405153-65d6-46a0-8c6d-7924228811fa" providerId="AD" clId="Web-{A419BBF8-4DD5-9912-C5ED-70E7B2988D99}" dt="2021-05-29T18:54:17.188" v="89" actId="20577"/>
          <ac:spMkLst>
            <pc:docMk/>
            <pc:sldMk cId="2135137498" sldId="271"/>
            <ac:spMk id="3" creationId="{AE30179E-18B6-494D-8EBA-C5E5E2BAE474}"/>
          </ac:spMkLst>
        </pc:spChg>
      </pc:sldChg>
      <pc:sldChg chg="modSp new">
        <pc:chgData name="Stanisław Kowalski" userId="S::u750@spnr350.onmicrosoft.com::5f405153-65d6-46a0-8c6d-7924228811fa" providerId="AD" clId="Web-{A419BBF8-4DD5-9912-C5ED-70E7B2988D99}" dt="2021-05-29T19:04:53.282" v="357" actId="20577"/>
        <pc:sldMkLst>
          <pc:docMk/>
          <pc:sldMk cId="1460101893" sldId="272"/>
        </pc:sldMkLst>
        <pc:spChg chg="mod">
          <ac:chgData name="Stanisław Kowalski" userId="S::u750@spnr350.onmicrosoft.com::5f405153-65d6-46a0-8c6d-7924228811fa" providerId="AD" clId="Web-{A419BBF8-4DD5-9912-C5ED-70E7B2988D99}" dt="2021-05-29T18:54:45.845" v="104" actId="20577"/>
          <ac:spMkLst>
            <pc:docMk/>
            <pc:sldMk cId="1460101893" sldId="272"/>
            <ac:spMk id="2" creationId="{D4A23246-3DDA-43B3-A957-D9178001DE83}"/>
          </ac:spMkLst>
        </pc:spChg>
        <pc:spChg chg="mod">
          <ac:chgData name="Stanisław Kowalski" userId="S::u750@spnr350.onmicrosoft.com::5f405153-65d6-46a0-8c6d-7924228811fa" providerId="AD" clId="Web-{A419BBF8-4DD5-9912-C5ED-70E7B2988D99}" dt="2021-05-29T19:04:53.282" v="357" actId="20577"/>
          <ac:spMkLst>
            <pc:docMk/>
            <pc:sldMk cId="1460101893" sldId="272"/>
            <ac:spMk id="3" creationId="{D58366AA-C01C-4256-8D8F-8B5884CC3284}"/>
          </ac:spMkLst>
        </pc:spChg>
      </pc:sldChg>
    </pc:docChg>
  </pc:docChgLst>
  <pc:docChgLst>
    <pc:chgData name="Stanisław Kowalski" userId="S::u750@spnr350.onmicrosoft.com::5f405153-65d6-46a0-8c6d-7924228811fa" providerId="AD" clId="Web-{188B119F-2B35-B43F-C126-04E7803DE88E}"/>
    <pc:docChg chg="modSld">
      <pc:chgData name="Stanisław Kowalski" userId="S::u750@spnr350.onmicrosoft.com::5f405153-65d6-46a0-8c6d-7924228811fa" providerId="AD" clId="Web-{188B119F-2B35-B43F-C126-04E7803DE88E}" dt="2021-05-30T13:26:21.516" v="236" actId="20577"/>
      <pc:docMkLst>
        <pc:docMk/>
      </pc:docMkLst>
      <pc:sldChg chg="modSp">
        <pc:chgData name="Stanisław Kowalski" userId="S::u750@spnr350.onmicrosoft.com::5f405153-65d6-46a0-8c6d-7924228811fa" providerId="AD" clId="Web-{188B119F-2B35-B43F-C126-04E7803DE88E}" dt="2021-05-30T13:26:21.516" v="236" actId="20577"/>
        <pc:sldMkLst>
          <pc:docMk/>
          <pc:sldMk cId="1723140808" sldId="259"/>
        </pc:sldMkLst>
        <pc:spChg chg="mod">
          <ac:chgData name="Stanisław Kowalski" userId="S::u750@spnr350.onmicrosoft.com::5f405153-65d6-46a0-8c6d-7924228811fa" providerId="AD" clId="Web-{188B119F-2B35-B43F-C126-04E7803DE88E}" dt="2021-05-30T13:26:21.516" v="236" actId="20577"/>
          <ac:spMkLst>
            <pc:docMk/>
            <pc:sldMk cId="1723140808" sldId="259"/>
            <ac:spMk id="8" creationId="{BE55E494-EE5F-489F-9CBA-DA9EEA0178C7}"/>
          </ac:spMkLst>
        </pc:spChg>
      </pc:sldChg>
      <pc:sldChg chg="modSp">
        <pc:chgData name="Stanisław Kowalski" userId="S::u750@spnr350.onmicrosoft.com::5f405153-65d6-46a0-8c6d-7924228811fa" providerId="AD" clId="Web-{188B119F-2B35-B43F-C126-04E7803DE88E}" dt="2021-05-30T13:16:02.420" v="69" actId="20577"/>
        <pc:sldMkLst>
          <pc:docMk/>
          <pc:sldMk cId="205009212" sldId="262"/>
        </pc:sldMkLst>
        <pc:spChg chg="mod">
          <ac:chgData name="Stanisław Kowalski" userId="S::u750@spnr350.onmicrosoft.com::5f405153-65d6-46a0-8c6d-7924228811fa" providerId="AD" clId="Web-{188B119F-2B35-B43F-C126-04E7803DE88E}" dt="2021-05-30T13:16:02.420" v="69" actId="20577"/>
          <ac:spMkLst>
            <pc:docMk/>
            <pc:sldMk cId="205009212" sldId="262"/>
            <ac:spMk id="3" creationId="{0DD7F40F-F856-4EBD-B7D2-388C3C745BA8}"/>
          </ac:spMkLst>
        </pc:spChg>
      </pc:sldChg>
      <pc:sldChg chg="modSp">
        <pc:chgData name="Stanisław Kowalski" userId="S::u750@spnr350.onmicrosoft.com::5f405153-65d6-46a0-8c6d-7924228811fa" providerId="AD" clId="Web-{188B119F-2B35-B43F-C126-04E7803DE88E}" dt="2021-05-30T13:17:49.110" v="83" actId="20577"/>
        <pc:sldMkLst>
          <pc:docMk/>
          <pc:sldMk cId="120893340" sldId="263"/>
        </pc:sldMkLst>
        <pc:spChg chg="mod">
          <ac:chgData name="Stanisław Kowalski" userId="S::u750@spnr350.onmicrosoft.com::5f405153-65d6-46a0-8c6d-7924228811fa" providerId="AD" clId="Web-{188B119F-2B35-B43F-C126-04E7803DE88E}" dt="2021-05-30T13:16:22.389" v="71" actId="20577"/>
          <ac:spMkLst>
            <pc:docMk/>
            <pc:sldMk cId="120893340" sldId="263"/>
            <ac:spMk id="2" creationId="{77E90D3B-9DF4-4B3E-87B3-5EDF04ED93B4}"/>
          </ac:spMkLst>
        </pc:spChg>
        <pc:spChg chg="mod">
          <ac:chgData name="Stanisław Kowalski" userId="S::u750@spnr350.onmicrosoft.com::5f405153-65d6-46a0-8c6d-7924228811fa" providerId="AD" clId="Web-{188B119F-2B35-B43F-C126-04E7803DE88E}" dt="2021-05-30T13:17:49.110" v="83" actId="20577"/>
          <ac:spMkLst>
            <pc:docMk/>
            <pc:sldMk cId="120893340" sldId="263"/>
            <ac:spMk id="3" creationId="{02E34E4C-34F7-46AC-901E-1C3CF735270F}"/>
          </ac:spMkLst>
        </pc:spChg>
      </pc:sldChg>
      <pc:sldChg chg="modSp">
        <pc:chgData name="Stanisław Kowalski" userId="S::u750@spnr350.onmicrosoft.com::5f405153-65d6-46a0-8c6d-7924228811fa" providerId="AD" clId="Web-{188B119F-2B35-B43F-C126-04E7803DE88E}" dt="2021-05-30T13:19:57.552" v="146" actId="20577"/>
        <pc:sldMkLst>
          <pc:docMk/>
          <pc:sldMk cId="1290100423" sldId="264"/>
        </pc:sldMkLst>
        <pc:spChg chg="mod">
          <ac:chgData name="Stanisław Kowalski" userId="S::u750@spnr350.onmicrosoft.com::5f405153-65d6-46a0-8c6d-7924228811fa" providerId="AD" clId="Web-{188B119F-2B35-B43F-C126-04E7803DE88E}" dt="2021-05-30T13:18:07.955" v="87" actId="20577"/>
          <ac:spMkLst>
            <pc:docMk/>
            <pc:sldMk cId="1290100423" sldId="264"/>
            <ac:spMk id="2" creationId="{7A08895B-960F-497B-A0EF-2FABF0C03A36}"/>
          </ac:spMkLst>
        </pc:spChg>
        <pc:spChg chg="mod">
          <ac:chgData name="Stanisław Kowalski" userId="S::u750@spnr350.onmicrosoft.com::5f405153-65d6-46a0-8c6d-7924228811fa" providerId="AD" clId="Web-{188B119F-2B35-B43F-C126-04E7803DE88E}" dt="2021-05-30T13:19:57.552" v="146" actId="20577"/>
          <ac:spMkLst>
            <pc:docMk/>
            <pc:sldMk cId="1290100423" sldId="264"/>
            <ac:spMk id="3" creationId="{B4A45FBC-4BB4-4C7C-BCA6-0F4AE66DCA92}"/>
          </ac:spMkLst>
        </pc:spChg>
      </pc:sldChg>
      <pc:sldChg chg="modSp">
        <pc:chgData name="Stanisław Kowalski" userId="S::u750@spnr350.onmicrosoft.com::5f405153-65d6-46a0-8c6d-7924228811fa" providerId="AD" clId="Web-{188B119F-2B35-B43F-C126-04E7803DE88E}" dt="2021-05-30T13:24:47.685" v="191" actId="20577"/>
        <pc:sldMkLst>
          <pc:docMk/>
          <pc:sldMk cId="1570410718" sldId="265"/>
        </pc:sldMkLst>
        <pc:spChg chg="mod">
          <ac:chgData name="Stanisław Kowalski" userId="S::u750@spnr350.onmicrosoft.com::5f405153-65d6-46a0-8c6d-7924228811fa" providerId="AD" clId="Web-{188B119F-2B35-B43F-C126-04E7803DE88E}" dt="2021-05-30T13:24:47.685" v="191" actId="20577"/>
          <ac:spMkLst>
            <pc:docMk/>
            <pc:sldMk cId="1570410718" sldId="265"/>
            <ac:spMk id="2" creationId="{774C13E6-8777-49B4-BDBE-30D5D598F207}"/>
          </ac:spMkLst>
        </pc:spChg>
        <pc:spChg chg="mod">
          <ac:chgData name="Stanisław Kowalski" userId="S::u750@spnr350.onmicrosoft.com::5f405153-65d6-46a0-8c6d-7924228811fa" providerId="AD" clId="Web-{188B119F-2B35-B43F-C126-04E7803DE88E}" dt="2021-05-30T13:24:12.668" v="160" actId="1076"/>
          <ac:spMkLst>
            <pc:docMk/>
            <pc:sldMk cId="1570410718" sldId="265"/>
            <ac:spMk id="3" creationId="{412E955C-BEBE-40E7-BB7F-5AB8136DB1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30.05.2021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30.05.2021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30.05.2021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30.05.2021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30.05.2021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30.05.2021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30.05.2021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30.05.2021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30.05.2021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30.05.2021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30.05.2021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30.05.2021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l.wikipedia.org/wiki/P%C3%A9ter_Mansfeld" TargetMode="External"/><Relationship Id="rId2" Type="http://schemas.openxmlformats.org/officeDocument/2006/relationships/hyperlink" Target="https://www.youtube.com/watch?v=mC-ZCwlgzhw" TargetMode="External"/><Relationship Id="rId1" Type="http://schemas.openxmlformats.org/officeDocument/2006/relationships/slideLayout" Target="../slideLayouts/slideLayout2.xml"/><Relationship Id="rId4" Type="http://schemas.openxmlformats.org/officeDocument/2006/relationships/hyperlink" Target="https://pl.wikipedia.org/wiki/Roman_Strza%C5%82kowski"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A8057"/>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ytuł 1"/>
          <p:cNvSpPr>
            <a:spLocks noGrp="1"/>
          </p:cNvSpPr>
          <p:nvPr>
            <p:ph type="ctrTitle"/>
          </p:nvPr>
        </p:nvSpPr>
        <p:spPr>
          <a:xfrm>
            <a:off x="5538892" y="1010552"/>
            <a:ext cx="6798755" cy="3092116"/>
          </a:xfrm>
        </p:spPr>
        <p:txBody>
          <a:bodyPr anchor="ctr">
            <a:normAutofit/>
          </a:bodyPr>
          <a:lstStyle/>
          <a:p>
            <a:pPr algn="l"/>
            <a:r>
              <a:rPr lang="pl-PL" sz="6600" b="1">
                <a:cs typeface="Calibri Light"/>
              </a:rPr>
              <a:t>13 Lat, 13 Minut</a:t>
            </a:r>
          </a:p>
        </p:txBody>
      </p:sp>
      <p:sp>
        <p:nvSpPr>
          <p:cNvPr id="3" name="Podtytuł 2"/>
          <p:cNvSpPr>
            <a:spLocks noGrp="1"/>
          </p:cNvSpPr>
          <p:nvPr>
            <p:ph type="subTitle" idx="1"/>
          </p:nvPr>
        </p:nvSpPr>
        <p:spPr>
          <a:xfrm>
            <a:off x="838200" y="5041616"/>
            <a:ext cx="3781926" cy="1246472"/>
          </a:xfrm>
        </p:spPr>
        <p:txBody>
          <a:bodyPr vert="horz" lIns="91440" tIns="45720" rIns="91440" bIns="45720" rtlCol="0" anchor="ctr">
            <a:normAutofit/>
          </a:bodyPr>
          <a:lstStyle/>
          <a:p>
            <a:pPr algn="l"/>
            <a:r>
              <a:rPr lang="pl-PL">
                <a:cs typeface="Calibri"/>
              </a:rPr>
              <a:t>Staś Kowalski 6G</a:t>
            </a:r>
            <a:endParaRPr lang="pl-PL"/>
          </a:p>
        </p:txBody>
      </p:sp>
    </p:spTree>
    <p:extLst>
      <p:ext uri="{BB962C8B-B14F-4D97-AF65-F5344CB8AC3E}">
        <p14:creationId xmlns:p14="http://schemas.microsoft.com/office/powerpoint/2010/main" val="65031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39B77"/>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944E337-3E5D-4A1F-A5A1-2057F25B8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DA50D69-7CF7-4844-B844-A2B821C77F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854"/>
            <a:ext cx="12192000" cy="6865854"/>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descr="Lads of Pest – or exploited child soldiers?">
            <a:extLst>
              <a:ext uri="{FF2B5EF4-FFF2-40B4-BE49-F238E27FC236}">
                <a16:creationId xmlns:a16="http://schemas.microsoft.com/office/drawing/2014/main" id="{22272867-B2C2-4942-B9E1-6EA2EA4305A7}"/>
              </a:ext>
            </a:extLst>
          </p:cNvPr>
          <p:cNvPicPr>
            <a:picLocks noChangeAspect="1"/>
          </p:cNvPicPr>
          <p:nvPr/>
        </p:nvPicPr>
        <p:blipFill rotWithShape="1">
          <a:blip r:embed="rId2"/>
          <a:srcRect r="7755"/>
          <a:stretch/>
        </p:blipFill>
        <p:spPr>
          <a:xfrm>
            <a:off x="20" y="10"/>
            <a:ext cx="3754739" cy="6857990"/>
          </a:xfrm>
          <a:custGeom>
            <a:avLst/>
            <a:gdLst/>
            <a:ahLst/>
            <a:cxnLst/>
            <a:rect l="l" t="t" r="r" b="b"/>
            <a:pathLst>
              <a:path w="3754759" h="6858000">
                <a:moveTo>
                  <a:pt x="0" y="0"/>
                </a:moveTo>
                <a:lnTo>
                  <a:pt x="3405358" y="0"/>
                </a:lnTo>
                <a:lnTo>
                  <a:pt x="3406298" y="5103"/>
                </a:lnTo>
                <a:cubicBezTo>
                  <a:pt x="3408705" y="9272"/>
                  <a:pt x="3410993" y="13534"/>
                  <a:pt x="3408744" y="22806"/>
                </a:cubicBezTo>
                <a:cubicBezTo>
                  <a:pt x="3398212" y="18869"/>
                  <a:pt x="3412504" y="58782"/>
                  <a:pt x="3403554" y="60481"/>
                </a:cubicBezTo>
                <a:cubicBezTo>
                  <a:pt x="3417198" y="75379"/>
                  <a:pt x="3401704" y="83956"/>
                  <a:pt x="3406685" y="104437"/>
                </a:cubicBezTo>
                <a:cubicBezTo>
                  <a:pt x="3412035" y="113935"/>
                  <a:pt x="3413215" y="120918"/>
                  <a:pt x="3408439" y="130745"/>
                </a:cubicBezTo>
                <a:cubicBezTo>
                  <a:pt x="3434362" y="174436"/>
                  <a:pt x="3410826" y="157826"/>
                  <a:pt x="3422002" y="199353"/>
                </a:cubicBezTo>
                <a:cubicBezTo>
                  <a:pt x="3433366" y="235046"/>
                  <a:pt x="3441595" y="275734"/>
                  <a:pt x="3466217" y="309590"/>
                </a:cubicBezTo>
                <a:cubicBezTo>
                  <a:pt x="3473022" y="315692"/>
                  <a:pt x="3476249" y="331335"/>
                  <a:pt x="3473425" y="344525"/>
                </a:cubicBezTo>
                <a:cubicBezTo>
                  <a:pt x="3472938" y="346792"/>
                  <a:pt x="3472286" y="348904"/>
                  <a:pt x="3471491" y="350788"/>
                </a:cubicBezTo>
                <a:cubicBezTo>
                  <a:pt x="3476473" y="380853"/>
                  <a:pt x="3497528" y="490678"/>
                  <a:pt x="3503314" y="524915"/>
                </a:cubicBezTo>
                <a:cubicBezTo>
                  <a:pt x="3495110" y="528110"/>
                  <a:pt x="3511009" y="544789"/>
                  <a:pt x="3506208" y="556205"/>
                </a:cubicBezTo>
                <a:cubicBezTo>
                  <a:pt x="3501906" y="564424"/>
                  <a:pt x="3505727" y="571402"/>
                  <a:pt x="3506503" y="579730"/>
                </a:cubicBezTo>
                <a:cubicBezTo>
                  <a:pt x="3503352" y="590904"/>
                  <a:pt x="3511763" y="626437"/>
                  <a:pt x="3516997" y="635552"/>
                </a:cubicBezTo>
                <a:cubicBezTo>
                  <a:pt x="3534688" y="657082"/>
                  <a:pt x="3524838" y="708447"/>
                  <a:pt x="3538464" y="726388"/>
                </a:cubicBezTo>
                <a:cubicBezTo>
                  <a:pt x="3540659" y="733032"/>
                  <a:pt x="3541735" y="739585"/>
                  <a:pt x="3542115" y="746049"/>
                </a:cubicBezTo>
                <a:lnTo>
                  <a:pt x="3541598" y="764218"/>
                </a:lnTo>
                <a:lnTo>
                  <a:pt x="3538294" y="769538"/>
                </a:lnTo>
                <a:lnTo>
                  <a:pt x="3539714" y="780556"/>
                </a:lnTo>
                <a:lnTo>
                  <a:pt x="3539328" y="783752"/>
                </a:lnTo>
                <a:cubicBezTo>
                  <a:pt x="3538575" y="789859"/>
                  <a:pt x="3537953" y="795880"/>
                  <a:pt x="3537882" y="801812"/>
                </a:cubicBezTo>
                <a:cubicBezTo>
                  <a:pt x="3555332" y="793164"/>
                  <a:pt x="3540143" y="850853"/>
                  <a:pt x="3553763" y="833773"/>
                </a:cubicBezTo>
                <a:cubicBezTo>
                  <a:pt x="3556400" y="864868"/>
                  <a:pt x="3568671" y="840452"/>
                  <a:pt x="3557696" y="878520"/>
                </a:cubicBezTo>
                <a:cubicBezTo>
                  <a:pt x="3574636" y="926170"/>
                  <a:pt x="3572932" y="1002669"/>
                  <a:pt x="3596902" y="1039468"/>
                </a:cubicBezTo>
                <a:cubicBezTo>
                  <a:pt x="3588227" y="1035176"/>
                  <a:pt x="3582669" y="1055878"/>
                  <a:pt x="3587550" y="1069793"/>
                </a:cubicBezTo>
                <a:cubicBezTo>
                  <a:pt x="3553603" y="1054905"/>
                  <a:pt x="3620138" y="1124159"/>
                  <a:pt x="3598129" y="1137690"/>
                </a:cubicBezTo>
                <a:cubicBezTo>
                  <a:pt x="3619154" y="1137277"/>
                  <a:pt x="3657845" y="1198819"/>
                  <a:pt x="3642072" y="1229443"/>
                </a:cubicBezTo>
                <a:cubicBezTo>
                  <a:pt x="3648492" y="1274612"/>
                  <a:pt x="3667414" y="1305895"/>
                  <a:pt x="3662799" y="1353804"/>
                </a:cubicBezTo>
                <a:cubicBezTo>
                  <a:pt x="3665680" y="1355144"/>
                  <a:pt x="3668149" y="1357448"/>
                  <a:pt x="3670319" y="1360420"/>
                </a:cubicBezTo>
                <a:lnTo>
                  <a:pt x="3675717" y="1370453"/>
                </a:lnTo>
                <a:lnTo>
                  <a:pt x="3675458" y="1372456"/>
                </a:lnTo>
                <a:cubicBezTo>
                  <a:pt x="3675775" y="1380261"/>
                  <a:pt x="3677154" y="1384198"/>
                  <a:pt x="3678998" y="1386422"/>
                </a:cubicBezTo>
                <a:lnTo>
                  <a:pt x="3681613" y="1387932"/>
                </a:lnTo>
                <a:lnTo>
                  <a:pt x="3684619" y="1397028"/>
                </a:lnTo>
                <a:lnTo>
                  <a:pt x="3692094" y="1413643"/>
                </a:lnTo>
                <a:lnTo>
                  <a:pt x="3692036" y="1417975"/>
                </a:lnTo>
                <a:lnTo>
                  <a:pt x="3701043" y="1444940"/>
                </a:lnTo>
                <a:lnTo>
                  <a:pt x="3700474" y="1445893"/>
                </a:lnTo>
                <a:cubicBezTo>
                  <a:pt x="3699407" y="1448641"/>
                  <a:pt x="3699006" y="1451835"/>
                  <a:pt x="3699990" y="1456030"/>
                </a:cubicBezTo>
                <a:cubicBezTo>
                  <a:pt x="3688343" y="1458099"/>
                  <a:pt x="3696713" y="1461887"/>
                  <a:pt x="3700642" y="1474079"/>
                </a:cubicBezTo>
                <a:cubicBezTo>
                  <a:pt x="3683431" y="1480016"/>
                  <a:pt x="3700716" y="1509516"/>
                  <a:pt x="3693587" y="1522890"/>
                </a:cubicBezTo>
                <a:cubicBezTo>
                  <a:pt x="3696861" y="1531716"/>
                  <a:pt x="3700010" y="1541157"/>
                  <a:pt x="3702900" y="1551068"/>
                </a:cubicBezTo>
                <a:lnTo>
                  <a:pt x="3708038" y="1631578"/>
                </a:lnTo>
                <a:lnTo>
                  <a:pt x="3698097" y="1716642"/>
                </a:lnTo>
                <a:cubicBezTo>
                  <a:pt x="3699314" y="1747867"/>
                  <a:pt x="3695412" y="1775147"/>
                  <a:pt x="3700384" y="1801382"/>
                </a:cubicBezTo>
                <a:cubicBezTo>
                  <a:pt x="3696845" y="1812311"/>
                  <a:pt x="3695699" y="1822504"/>
                  <a:pt x="3702257" y="1832013"/>
                </a:cubicBezTo>
                <a:cubicBezTo>
                  <a:pt x="3701651" y="1861238"/>
                  <a:pt x="3693313" y="1868713"/>
                  <a:pt x="3700986" y="1886838"/>
                </a:cubicBezTo>
                <a:cubicBezTo>
                  <a:pt x="3687741" y="1903887"/>
                  <a:pt x="3693148" y="1904594"/>
                  <a:pt x="3697545" y="1912087"/>
                </a:cubicBezTo>
                <a:lnTo>
                  <a:pt x="3697885" y="1913171"/>
                </a:lnTo>
                <a:lnTo>
                  <a:pt x="3695987" y="1915505"/>
                </a:lnTo>
                <a:lnTo>
                  <a:pt x="3695284" y="1920179"/>
                </a:lnTo>
                <a:lnTo>
                  <a:pt x="3696499" y="1932787"/>
                </a:lnTo>
                <a:lnTo>
                  <a:pt x="3697473" y="1937503"/>
                </a:lnTo>
                <a:cubicBezTo>
                  <a:pt x="3697953" y="1940760"/>
                  <a:pt x="3698023" y="1942937"/>
                  <a:pt x="3697799" y="1944457"/>
                </a:cubicBezTo>
                <a:lnTo>
                  <a:pt x="3697642" y="1944638"/>
                </a:lnTo>
                <a:lnTo>
                  <a:pt x="3698268" y="1951136"/>
                </a:lnTo>
                <a:cubicBezTo>
                  <a:pt x="3699704" y="1962083"/>
                  <a:pt x="3701457" y="1972719"/>
                  <a:pt x="3703418" y="1982828"/>
                </a:cubicBezTo>
                <a:cubicBezTo>
                  <a:pt x="3694620" y="1991887"/>
                  <a:pt x="3707345" y="2028973"/>
                  <a:pt x="3689767" y="2025705"/>
                </a:cubicBezTo>
                <a:cubicBezTo>
                  <a:pt x="3691896" y="2039367"/>
                  <a:pt x="3699517" y="2047321"/>
                  <a:pt x="3687894" y="2043252"/>
                </a:cubicBezTo>
                <a:cubicBezTo>
                  <a:pt x="3688268" y="2047766"/>
                  <a:pt x="3687435" y="2050599"/>
                  <a:pt x="3686015" y="2052668"/>
                </a:cubicBezTo>
                <a:lnTo>
                  <a:pt x="3685329" y="2053280"/>
                </a:lnTo>
                <a:lnTo>
                  <a:pt x="3690348" y="2083660"/>
                </a:lnTo>
                <a:lnTo>
                  <a:pt x="3689688" y="2087758"/>
                </a:lnTo>
                <a:lnTo>
                  <a:pt x="3694656" y="2107476"/>
                </a:lnTo>
                <a:lnTo>
                  <a:pt x="3696317" y="2117709"/>
                </a:lnTo>
                <a:lnTo>
                  <a:pt x="3698652" y="2120508"/>
                </a:lnTo>
                <a:cubicBezTo>
                  <a:pt x="3700138" y="2123582"/>
                  <a:pt x="3700933" y="2128051"/>
                  <a:pt x="3700157" y="2135655"/>
                </a:cubicBezTo>
                <a:lnTo>
                  <a:pt x="3699626" y="2137431"/>
                </a:lnTo>
                <a:lnTo>
                  <a:pt x="3703486" y="2149795"/>
                </a:lnTo>
                <a:cubicBezTo>
                  <a:pt x="3705184" y="2153754"/>
                  <a:pt x="3707268" y="2157232"/>
                  <a:pt x="3709885" y="2160002"/>
                </a:cubicBezTo>
                <a:cubicBezTo>
                  <a:pt x="3698737" y="2203287"/>
                  <a:pt x="3712805" y="2242927"/>
                  <a:pt x="3712777" y="2289319"/>
                </a:cubicBezTo>
                <a:cubicBezTo>
                  <a:pt x="3693169" y="2310331"/>
                  <a:pt x="3722276" y="2389074"/>
                  <a:pt x="3742794" y="2399589"/>
                </a:cubicBezTo>
                <a:cubicBezTo>
                  <a:pt x="3725319" y="2400703"/>
                  <a:pt x="3751962" y="2457534"/>
                  <a:pt x="3753311" y="2472464"/>
                </a:cubicBezTo>
                <a:cubicBezTo>
                  <a:pt x="3753760" y="2477441"/>
                  <a:pt x="3751399" y="2477762"/>
                  <a:pt x="3743656" y="2469811"/>
                </a:cubicBezTo>
                <a:cubicBezTo>
                  <a:pt x="3746474" y="2485608"/>
                  <a:pt x="3738186" y="2502460"/>
                  <a:pt x="3730339" y="2493869"/>
                </a:cubicBezTo>
                <a:cubicBezTo>
                  <a:pt x="3748556" y="2541387"/>
                  <a:pt x="3736267" y="2613433"/>
                  <a:pt x="3746134" y="2667651"/>
                </a:cubicBezTo>
                <a:cubicBezTo>
                  <a:pt x="3730160" y="2698252"/>
                  <a:pt x="3745496" y="2681337"/>
                  <a:pt x="3743743" y="2712354"/>
                </a:cubicBezTo>
                <a:cubicBezTo>
                  <a:pt x="3759373" y="2703131"/>
                  <a:pt x="3736572" y="2750256"/>
                  <a:pt x="3754759" y="2751060"/>
                </a:cubicBezTo>
                <a:cubicBezTo>
                  <a:pt x="3753864" y="2756679"/>
                  <a:pt x="3752424" y="2762098"/>
                  <a:pt x="3750841" y="2767527"/>
                </a:cubicBezTo>
                <a:lnTo>
                  <a:pt x="3750021" y="2770377"/>
                </a:lnTo>
                <a:lnTo>
                  <a:pt x="3749874" y="2781617"/>
                </a:lnTo>
                <a:lnTo>
                  <a:pt x="3745916" y="2784975"/>
                </a:lnTo>
                <a:lnTo>
                  <a:pt x="3742888" y="2802030"/>
                </a:lnTo>
                <a:cubicBezTo>
                  <a:pt x="3742360" y="2808388"/>
                  <a:pt x="3742498" y="2815196"/>
                  <a:pt x="3743710" y="2822667"/>
                </a:cubicBezTo>
                <a:cubicBezTo>
                  <a:pt x="3751787" y="2840797"/>
                  <a:pt x="3744398" y="2870002"/>
                  <a:pt x="3746201" y="2896003"/>
                </a:cubicBezTo>
                <a:lnTo>
                  <a:pt x="3749006" y="2907846"/>
                </a:lnTo>
                <a:lnTo>
                  <a:pt x="3747206" y="2947037"/>
                </a:lnTo>
                <a:cubicBezTo>
                  <a:pt x="3747030" y="2958176"/>
                  <a:pt x="3747214" y="2969719"/>
                  <a:pt x="3748070" y="2981841"/>
                </a:cubicBezTo>
                <a:lnTo>
                  <a:pt x="3750937" y="3004278"/>
                </a:lnTo>
                <a:lnTo>
                  <a:pt x="3749761" y="3010254"/>
                </a:lnTo>
                <a:cubicBezTo>
                  <a:pt x="3750425" y="3020530"/>
                  <a:pt x="3756245" y="3033889"/>
                  <a:pt x="3749923" y="3032983"/>
                </a:cubicBezTo>
                <a:lnTo>
                  <a:pt x="3752658" y="3044429"/>
                </a:lnTo>
                <a:lnTo>
                  <a:pt x="3748217" y="3056076"/>
                </a:lnTo>
                <a:cubicBezTo>
                  <a:pt x="3747117" y="3057381"/>
                  <a:pt x="3745928" y="3058381"/>
                  <a:pt x="3744691" y="3059042"/>
                </a:cubicBezTo>
                <a:lnTo>
                  <a:pt x="3747123" y="3075102"/>
                </a:lnTo>
                <a:lnTo>
                  <a:pt x="3744190" y="3088509"/>
                </a:lnTo>
                <a:lnTo>
                  <a:pt x="3747093" y="3099930"/>
                </a:lnTo>
                <a:lnTo>
                  <a:pt x="3746799" y="3104743"/>
                </a:lnTo>
                <a:lnTo>
                  <a:pt x="3745610" y="3116729"/>
                </a:lnTo>
                <a:cubicBezTo>
                  <a:pt x="3744666" y="3122891"/>
                  <a:pt x="3743503" y="3129792"/>
                  <a:pt x="3742676" y="3137453"/>
                </a:cubicBezTo>
                <a:lnTo>
                  <a:pt x="3742441" y="3143884"/>
                </a:lnTo>
                <a:lnTo>
                  <a:pt x="3737104" y="3158122"/>
                </a:lnTo>
                <a:cubicBezTo>
                  <a:pt x="3733050" y="3168490"/>
                  <a:pt x="3730374" y="3176626"/>
                  <a:pt x="3733275" y="3185367"/>
                </a:cubicBezTo>
                <a:cubicBezTo>
                  <a:pt x="3728135" y="3200760"/>
                  <a:pt x="3712176" y="3212117"/>
                  <a:pt x="3717639" y="3233769"/>
                </a:cubicBezTo>
                <a:cubicBezTo>
                  <a:pt x="3709851" y="3227497"/>
                  <a:pt x="3717920" y="3258095"/>
                  <a:pt x="3710433" y="3262123"/>
                </a:cubicBezTo>
                <a:cubicBezTo>
                  <a:pt x="3704342" y="3264110"/>
                  <a:pt x="3705370" y="3273856"/>
                  <a:pt x="3703458" y="3281408"/>
                </a:cubicBezTo>
                <a:cubicBezTo>
                  <a:pt x="3697412" y="3287020"/>
                  <a:pt x="3693483" y="3324746"/>
                  <a:pt x="3695027" y="3337739"/>
                </a:cubicBezTo>
                <a:cubicBezTo>
                  <a:pt x="3703095" y="3374177"/>
                  <a:pt x="3679154" y="3404974"/>
                  <a:pt x="3684951" y="3434139"/>
                </a:cubicBezTo>
                <a:cubicBezTo>
                  <a:pt x="3684732" y="3441861"/>
                  <a:pt x="3683615" y="3448308"/>
                  <a:pt x="3681946" y="3453928"/>
                </a:cubicBezTo>
                <a:lnTo>
                  <a:pt x="3675939" y="3468021"/>
                </a:lnTo>
                <a:cubicBezTo>
                  <a:pt x="3674480" y="3468264"/>
                  <a:pt x="3673022" y="3468506"/>
                  <a:pt x="3671563" y="3468748"/>
                </a:cubicBezTo>
                <a:lnTo>
                  <a:pt x="3669360" y="3479164"/>
                </a:lnTo>
                <a:lnTo>
                  <a:pt x="3668060" y="3481325"/>
                </a:lnTo>
                <a:cubicBezTo>
                  <a:pt x="3665560" y="3485437"/>
                  <a:pt x="3663197" y="3489622"/>
                  <a:pt x="3661315" y="3494328"/>
                </a:cubicBezTo>
                <a:cubicBezTo>
                  <a:pt x="3678446" y="3506175"/>
                  <a:pt x="3648136" y="3536311"/>
                  <a:pt x="3664679" y="3537226"/>
                </a:cubicBezTo>
                <a:cubicBezTo>
                  <a:pt x="3657322" y="3565147"/>
                  <a:pt x="3674997" y="3558694"/>
                  <a:pt x="3654205" y="3577551"/>
                </a:cubicBezTo>
                <a:cubicBezTo>
                  <a:pt x="3653633" y="3634248"/>
                  <a:pt x="3628736" y="3694092"/>
                  <a:pt x="3637325" y="3749618"/>
                </a:cubicBezTo>
                <a:cubicBezTo>
                  <a:pt x="3631446" y="3736800"/>
                  <a:pt x="3620480" y="3747498"/>
                  <a:pt x="3620258" y="3763981"/>
                </a:cubicBezTo>
                <a:cubicBezTo>
                  <a:pt x="3596667" y="3715365"/>
                  <a:pt x="3630603" y="3842969"/>
                  <a:pt x="3608193" y="3830141"/>
                </a:cubicBezTo>
                <a:cubicBezTo>
                  <a:pt x="3625759" y="3852486"/>
                  <a:pt x="3638965" y="3943841"/>
                  <a:pt x="3616479" y="3951521"/>
                </a:cubicBezTo>
                <a:cubicBezTo>
                  <a:pt x="3607940" y="3994867"/>
                  <a:pt x="3614033" y="4040502"/>
                  <a:pt x="3595498" y="4074157"/>
                </a:cubicBezTo>
                <a:cubicBezTo>
                  <a:pt x="3597477" y="4078342"/>
                  <a:pt x="3598819" y="4082864"/>
                  <a:pt x="3599706" y="4087599"/>
                </a:cubicBezTo>
                <a:lnTo>
                  <a:pt x="3601103" y="4101515"/>
                </a:lnTo>
                <a:lnTo>
                  <a:pt x="3600274" y="4102849"/>
                </a:lnTo>
                <a:cubicBezTo>
                  <a:pt x="3598143" y="4109482"/>
                  <a:pt x="3598077" y="4114144"/>
                  <a:pt x="3598925" y="4117926"/>
                </a:cubicBezTo>
                <a:lnTo>
                  <a:pt x="3600630" y="4121966"/>
                </a:lnTo>
                <a:lnTo>
                  <a:pt x="3600331" y="4132543"/>
                </a:lnTo>
                <a:lnTo>
                  <a:pt x="3601432" y="4154003"/>
                </a:lnTo>
                <a:lnTo>
                  <a:pt x="3600054" y="4157433"/>
                </a:lnTo>
                <a:lnTo>
                  <a:pt x="3599248" y="4188888"/>
                </a:lnTo>
                <a:cubicBezTo>
                  <a:pt x="3598993" y="4188940"/>
                  <a:pt x="3598738" y="4188992"/>
                  <a:pt x="3598484" y="4189044"/>
                </a:cubicBezTo>
                <a:cubicBezTo>
                  <a:pt x="3596754" y="4190111"/>
                  <a:pt x="3595443" y="4192250"/>
                  <a:pt x="3594971" y="4196698"/>
                </a:cubicBezTo>
                <a:cubicBezTo>
                  <a:pt x="3584674" y="4185805"/>
                  <a:pt x="3590455" y="4197885"/>
                  <a:pt x="3589971" y="4211958"/>
                </a:cubicBezTo>
                <a:cubicBezTo>
                  <a:pt x="3573870" y="4198179"/>
                  <a:pt x="3579156" y="4240607"/>
                  <a:pt x="3569135" y="4243705"/>
                </a:cubicBezTo>
                <a:cubicBezTo>
                  <a:pt x="3569142" y="4254351"/>
                  <a:pt x="3568856" y="4265362"/>
                  <a:pt x="3568210" y="4276468"/>
                </a:cubicBezTo>
                <a:lnTo>
                  <a:pt x="3567613" y="4282925"/>
                </a:lnTo>
                <a:cubicBezTo>
                  <a:pt x="3567553" y="4282949"/>
                  <a:pt x="3567492" y="4282974"/>
                  <a:pt x="3567432" y="4282999"/>
                </a:cubicBezTo>
                <a:cubicBezTo>
                  <a:pt x="3566940" y="4284280"/>
                  <a:pt x="3566607" y="4286359"/>
                  <a:pt x="3566464" y="4289697"/>
                </a:cubicBezTo>
                <a:lnTo>
                  <a:pt x="3566526" y="4294698"/>
                </a:lnTo>
                <a:lnTo>
                  <a:pt x="3565367" y="4307225"/>
                </a:lnTo>
                <a:lnTo>
                  <a:pt x="3563841" y="4311164"/>
                </a:lnTo>
                <a:lnTo>
                  <a:pt x="3561610" y="4312189"/>
                </a:lnTo>
                <a:lnTo>
                  <a:pt x="3561734" y="4313408"/>
                </a:lnTo>
                <a:cubicBezTo>
                  <a:pt x="3564537" y="4323096"/>
                  <a:pt x="3569544" y="4327053"/>
                  <a:pt x="3553832" y="4334910"/>
                </a:cubicBezTo>
                <a:cubicBezTo>
                  <a:pt x="3557797" y="4356533"/>
                  <a:pt x="3548502" y="4358433"/>
                  <a:pt x="3542564" y="4385380"/>
                </a:cubicBezTo>
                <a:cubicBezTo>
                  <a:pt x="3547050" y="4398267"/>
                  <a:pt x="3544091" y="4407098"/>
                  <a:pt x="3538724" y="4415150"/>
                </a:cubicBezTo>
                <a:cubicBezTo>
                  <a:pt x="3538633" y="4442707"/>
                  <a:pt x="3529920" y="4465824"/>
                  <a:pt x="3525348" y="4495753"/>
                </a:cubicBezTo>
                <a:cubicBezTo>
                  <a:pt x="3529387" y="4530212"/>
                  <a:pt x="3514579" y="4543935"/>
                  <a:pt x="3509749" y="4575934"/>
                </a:cubicBezTo>
                <a:cubicBezTo>
                  <a:pt x="3519579" y="4606914"/>
                  <a:pt x="3496418" y="4596497"/>
                  <a:pt x="3489779" y="4611927"/>
                </a:cubicBezTo>
                <a:lnTo>
                  <a:pt x="3488856" y="4616508"/>
                </a:lnTo>
                <a:lnTo>
                  <a:pt x="3489486" y="4629163"/>
                </a:lnTo>
                <a:lnTo>
                  <a:pt x="3490242" y="4633947"/>
                </a:lnTo>
                <a:cubicBezTo>
                  <a:pt x="3490570" y="4637233"/>
                  <a:pt x="3490539" y="4639406"/>
                  <a:pt x="3490244" y="4640894"/>
                </a:cubicBezTo>
                <a:lnTo>
                  <a:pt x="3490078" y="4641059"/>
                </a:lnTo>
                <a:lnTo>
                  <a:pt x="3490403" y="4647582"/>
                </a:lnTo>
                <a:cubicBezTo>
                  <a:pt x="3491330" y="4658608"/>
                  <a:pt x="3492590" y="4669354"/>
                  <a:pt x="3494082" y="4679601"/>
                </a:cubicBezTo>
                <a:cubicBezTo>
                  <a:pt x="3484854" y="4687754"/>
                  <a:pt x="3495864" y="4725869"/>
                  <a:pt x="3478421" y="4720918"/>
                </a:cubicBezTo>
                <a:cubicBezTo>
                  <a:pt x="3479918" y="4734712"/>
                  <a:pt x="3487176" y="4743359"/>
                  <a:pt x="3475730" y="4738188"/>
                </a:cubicBezTo>
                <a:cubicBezTo>
                  <a:pt x="3475894" y="4742712"/>
                  <a:pt x="3474928" y="4745450"/>
                  <a:pt x="3473409" y="4747368"/>
                </a:cubicBezTo>
                <a:lnTo>
                  <a:pt x="3472696" y="4747913"/>
                </a:lnTo>
                <a:lnTo>
                  <a:pt x="3476304" y="4778609"/>
                </a:lnTo>
                <a:lnTo>
                  <a:pt x="3475454" y="4782623"/>
                </a:lnTo>
                <a:lnTo>
                  <a:pt x="3479507" y="4802712"/>
                </a:lnTo>
                <a:lnTo>
                  <a:pt x="3480695" y="4813049"/>
                </a:lnTo>
                <a:lnTo>
                  <a:pt x="3482902" y="4816057"/>
                </a:lnTo>
                <a:cubicBezTo>
                  <a:pt x="3484247" y="4819259"/>
                  <a:pt x="3484834" y="4823783"/>
                  <a:pt x="3483703" y="4831270"/>
                </a:cubicBezTo>
                <a:lnTo>
                  <a:pt x="3483090" y="4832984"/>
                </a:lnTo>
                <a:lnTo>
                  <a:pt x="3486378" y="4845654"/>
                </a:lnTo>
                <a:cubicBezTo>
                  <a:pt x="3487893" y="4849755"/>
                  <a:pt x="3489817" y="4853416"/>
                  <a:pt x="3492309" y="4856425"/>
                </a:cubicBezTo>
                <a:cubicBezTo>
                  <a:pt x="3479133" y="4898390"/>
                  <a:pt x="3491371" y="4939174"/>
                  <a:pt x="3489182" y="4985308"/>
                </a:cubicBezTo>
                <a:cubicBezTo>
                  <a:pt x="3492413" y="5037202"/>
                  <a:pt x="3496839" y="5073159"/>
                  <a:pt x="3498182" y="5107346"/>
                </a:cubicBezTo>
                <a:cubicBezTo>
                  <a:pt x="3500266" y="5123329"/>
                  <a:pt x="3506680" y="5240376"/>
                  <a:pt x="3499225" y="5231073"/>
                </a:cubicBezTo>
                <a:cubicBezTo>
                  <a:pt x="3515247" y="5280090"/>
                  <a:pt x="3497607" y="5309911"/>
                  <a:pt x="3504960" y="5364785"/>
                </a:cubicBezTo>
                <a:cubicBezTo>
                  <a:pt x="3487546" y="5393671"/>
                  <a:pt x="3503686" y="5378336"/>
                  <a:pt x="3500486" y="5409009"/>
                </a:cubicBezTo>
                <a:cubicBezTo>
                  <a:pt x="3516561" y="5401350"/>
                  <a:pt x="3491544" y="5446009"/>
                  <a:pt x="3509710" y="5448570"/>
                </a:cubicBezTo>
                <a:cubicBezTo>
                  <a:pt x="3508555" y="5454072"/>
                  <a:pt x="3506859" y="5459319"/>
                  <a:pt x="3505022" y="5464568"/>
                </a:cubicBezTo>
                <a:lnTo>
                  <a:pt x="3504070" y="5467320"/>
                </a:lnTo>
                <a:lnTo>
                  <a:pt x="3503399" y="5478483"/>
                </a:lnTo>
                <a:lnTo>
                  <a:pt x="3499281" y="5481443"/>
                </a:lnTo>
                <a:lnTo>
                  <a:pt x="3499047" y="5616712"/>
                </a:lnTo>
                <a:cubicBezTo>
                  <a:pt x="3502347" y="5628424"/>
                  <a:pt x="3503819" y="5666768"/>
                  <a:pt x="3498775" y="5675291"/>
                </a:cubicBezTo>
                <a:cubicBezTo>
                  <a:pt x="3497984" y="5683547"/>
                  <a:pt x="3500335" y="5692400"/>
                  <a:pt x="3494739" y="5697458"/>
                </a:cubicBezTo>
                <a:cubicBezTo>
                  <a:pt x="3492180" y="5715432"/>
                  <a:pt x="3486290" y="5756597"/>
                  <a:pt x="3483423" y="5783137"/>
                </a:cubicBezTo>
                <a:cubicBezTo>
                  <a:pt x="3491452" y="5796973"/>
                  <a:pt x="3477643" y="5819988"/>
                  <a:pt x="3477532" y="5856699"/>
                </a:cubicBezTo>
                <a:cubicBezTo>
                  <a:pt x="3486776" y="5871818"/>
                  <a:pt x="3477340" y="5881447"/>
                  <a:pt x="3490032" y="5910638"/>
                </a:cubicBezTo>
                <a:cubicBezTo>
                  <a:pt x="3488930" y="5911913"/>
                  <a:pt x="3487924" y="5913488"/>
                  <a:pt x="3487046" y="5915313"/>
                </a:cubicBezTo>
                <a:cubicBezTo>
                  <a:pt x="3481941" y="5925917"/>
                  <a:pt x="3482137" y="5942505"/>
                  <a:pt x="3487484" y="5952365"/>
                </a:cubicBezTo>
                <a:cubicBezTo>
                  <a:pt x="3504666" y="5999029"/>
                  <a:pt x="3505019" y="6042078"/>
                  <a:pt x="3509266" y="6082373"/>
                </a:cubicBezTo>
                <a:cubicBezTo>
                  <a:pt x="3512265" y="6128005"/>
                  <a:pt x="3492950" y="6098121"/>
                  <a:pt x="3509564" y="6154771"/>
                </a:cubicBezTo>
                <a:cubicBezTo>
                  <a:pt x="3503223" y="6161045"/>
                  <a:pt x="3503062" y="6168289"/>
                  <a:pt x="3506404" y="6180433"/>
                </a:cubicBezTo>
                <a:cubicBezTo>
                  <a:pt x="3507378" y="6202614"/>
                  <a:pt x="3491084" y="6201180"/>
                  <a:pt x="3501312" y="6223427"/>
                </a:cubicBezTo>
                <a:cubicBezTo>
                  <a:pt x="3492497" y="6219559"/>
                  <a:pt x="3498753" y="6265580"/>
                  <a:pt x="3489469" y="6255476"/>
                </a:cubicBezTo>
                <a:cubicBezTo>
                  <a:pt x="3481791" y="6270065"/>
                  <a:pt x="3495037" y="6276996"/>
                  <a:pt x="3488398" y="6291462"/>
                </a:cubicBezTo>
                <a:cubicBezTo>
                  <a:pt x="3487099" y="6307679"/>
                  <a:pt x="3497555" y="6282019"/>
                  <a:pt x="3498547" y="6299935"/>
                </a:cubicBezTo>
                <a:cubicBezTo>
                  <a:pt x="3498173" y="6321676"/>
                  <a:pt x="3514193" y="6321381"/>
                  <a:pt x="3494028" y="6338390"/>
                </a:cubicBezTo>
                <a:lnTo>
                  <a:pt x="3486030" y="6396716"/>
                </a:lnTo>
                <a:cubicBezTo>
                  <a:pt x="3491309" y="6409668"/>
                  <a:pt x="3488928" y="6420134"/>
                  <a:pt x="3484103" y="6430386"/>
                </a:cubicBezTo>
                <a:cubicBezTo>
                  <a:pt x="3485763" y="6460632"/>
                  <a:pt x="3478568" y="6488285"/>
                  <a:pt x="3475922" y="6522318"/>
                </a:cubicBezTo>
                <a:cubicBezTo>
                  <a:pt x="3482128" y="6559051"/>
                  <a:pt x="3468277" y="6578006"/>
                  <a:pt x="3465506" y="6614374"/>
                </a:cubicBezTo>
                <a:cubicBezTo>
                  <a:pt x="3478925" y="6650248"/>
                  <a:pt x="3446064" y="6638174"/>
                  <a:pt x="3446789" y="6668768"/>
                </a:cubicBezTo>
                <a:cubicBezTo>
                  <a:pt x="3458869" y="6718505"/>
                  <a:pt x="3435878" y="6667592"/>
                  <a:pt x="3439582" y="6744454"/>
                </a:cubicBezTo>
                <a:cubicBezTo>
                  <a:pt x="3441631" y="6748797"/>
                  <a:pt x="3439393" y="6758101"/>
                  <a:pt x="3436538" y="6757102"/>
                </a:cubicBezTo>
                <a:cubicBezTo>
                  <a:pt x="3437461" y="6773941"/>
                  <a:pt x="3420846" y="6822488"/>
                  <a:pt x="3424061" y="6846522"/>
                </a:cubicBezTo>
                <a:lnTo>
                  <a:pt x="3423032" y="6858000"/>
                </a:lnTo>
                <a:lnTo>
                  <a:pt x="0" y="6858000"/>
                </a:lnTo>
                <a:close/>
              </a:path>
            </a:pathLst>
          </a:custGeom>
        </p:spPr>
      </p:pic>
      <p:sp>
        <p:nvSpPr>
          <p:cNvPr id="2" name="Tytuł 1">
            <a:extLst>
              <a:ext uri="{FF2B5EF4-FFF2-40B4-BE49-F238E27FC236}">
                <a16:creationId xmlns:a16="http://schemas.microsoft.com/office/drawing/2014/main" id="{0F795B6E-61F6-439F-A0B9-B7156AA49F64}"/>
              </a:ext>
            </a:extLst>
          </p:cNvPr>
          <p:cNvSpPr>
            <a:spLocks noGrp="1"/>
          </p:cNvSpPr>
          <p:nvPr>
            <p:ph type="title"/>
          </p:nvPr>
        </p:nvSpPr>
        <p:spPr>
          <a:xfrm>
            <a:off x="4572001" y="601744"/>
            <a:ext cx="6781800" cy="1338696"/>
          </a:xfrm>
        </p:spPr>
        <p:txBody>
          <a:bodyPr>
            <a:normAutofit/>
          </a:bodyPr>
          <a:lstStyle/>
          <a:p>
            <a:r>
              <a:rPr lang="pl-PL" sz="3600">
                <a:cs typeface="Calibri Light"/>
              </a:rPr>
              <a:t>Peter Mansfeld</a:t>
            </a:r>
            <a:endParaRPr lang="pl-PL" sz="3600"/>
          </a:p>
        </p:txBody>
      </p:sp>
      <p:sp>
        <p:nvSpPr>
          <p:cNvPr id="8" name="Content Placeholder 7">
            <a:extLst>
              <a:ext uri="{FF2B5EF4-FFF2-40B4-BE49-F238E27FC236}">
                <a16:creationId xmlns:a16="http://schemas.microsoft.com/office/drawing/2014/main" id="{BE55E494-EE5F-489F-9CBA-DA9EEA0178C7}"/>
              </a:ext>
            </a:extLst>
          </p:cNvPr>
          <p:cNvSpPr>
            <a:spLocks noGrp="1"/>
          </p:cNvSpPr>
          <p:nvPr>
            <p:ph idx="1"/>
          </p:nvPr>
        </p:nvSpPr>
        <p:spPr>
          <a:xfrm>
            <a:off x="4572001" y="2201958"/>
            <a:ext cx="6781800" cy="4180451"/>
          </a:xfrm>
        </p:spPr>
        <p:txBody>
          <a:bodyPr vert="horz" lIns="91440" tIns="45720" rIns="91440" bIns="45720" rtlCol="0" anchor="t">
            <a:noAutofit/>
          </a:bodyPr>
          <a:lstStyle/>
          <a:p>
            <a:r>
              <a:rPr lang="en-US" sz="1800">
                <a:ea typeface="+mn-lt"/>
                <a:cs typeface="+mn-lt"/>
              </a:rPr>
              <a:t>Ur. 10 Marca 1941 </a:t>
            </a:r>
            <a:endParaRPr lang="pl-PL" sz="1800">
              <a:ea typeface="+mn-lt"/>
              <a:cs typeface="+mn-lt"/>
            </a:endParaRPr>
          </a:p>
          <a:p>
            <a:r>
              <a:rPr lang="en-US" sz="1800" err="1">
                <a:ea typeface="+mn-lt"/>
                <a:cs typeface="+mn-lt"/>
              </a:rPr>
              <a:t>Zm</a:t>
            </a:r>
            <a:r>
              <a:rPr lang="en-US" sz="1800">
                <a:ea typeface="+mn-lt"/>
                <a:cs typeface="+mn-lt"/>
              </a:rPr>
              <a:t>. 21 Marca 1959</a:t>
            </a:r>
            <a:endParaRPr lang="en-US" sz="1800">
              <a:cs typeface="Calibri" panose="020F0502020204030204"/>
            </a:endParaRPr>
          </a:p>
          <a:p>
            <a:r>
              <a:rPr lang="en-US" sz="1800">
                <a:ea typeface="+mn-lt"/>
                <a:cs typeface="+mn-lt"/>
              </a:rPr>
              <a:t>Dziadek </a:t>
            </a:r>
            <a:r>
              <a:rPr lang="en-US" sz="1800" err="1">
                <a:ea typeface="+mn-lt"/>
                <a:cs typeface="+mn-lt"/>
              </a:rPr>
              <a:t>i</a:t>
            </a:r>
            <a:r>
              <a:rPr lang="en-US" sz="1800">
                <a:ea typeface="+mn-lt"/>
                <a:cs typeface="+mn-lt"/>
              </a:rPr>
              <a:t> </a:t>
            </a:r>
            <a:r>
              <a:rPr lang="en-US" sz="1800" err="1">
                <a:ea typeface="+mn-lt"/>
                <a:cs typeface="+mn-lt"/>
              </a:rPr>
              <a:t>ojciec</a:t>
            </a:r>
            <a:r>
              <a:rPr lang="en-US" sz="1800">
                <a:ea typeface="+mn-lt"/>
                <a:cs typeface="+mn-lt"/>
              </a:rPr>
              <a:t> </a:t>
            </a:r>
            <a:r>
              <a:rPr lang="en-US" sz="1800" err="1">
                <a:ea typeface="+mn-lt"/>
                <a:cs typeface="+mn-lt"/>
              </a:rPr>
              <a:t>Pétera</a:t>
            </a:r>
            <a:r>
              <a:rPr lang="en-US" sz="1800">
                <a:ea typeface="+mn-lt"/>
                <a:cs typeface="+mn-lt"/>
              </a:rPr>
              <a:t> </a:t>
            </a:r>
            <a:r>
              <a:rPr lang="en-US" sz="1800" err="1">
                <a:ea typeface="+mn-lt"/>
                <a:cs typeface="+mn-lt"/>
              </a:rPr>
              <a:t>Mansfelda</a:t>
            </a:r>
            <a:r>
              <a:rPr lang="en-US" sz="1800">
                <a:ea typeface="+mn-lt"/>
                <a:cs typeface="+mn-lt"/>
              </a:rPr>
              <a:t> </a:t>
            </a:r>
            <a:r>
              <a:rPr lang="en-US" sz="1800" err="1">
                <a:ea typeface="+mn-lt"/>
                <a:cs typeface="+mn-lt"/>
              </a:rPr>
              <a:t>byli</a:t>
            </a:r>
            <a:r>
              <a:rPr lang="en-US" sz="1800">
                <a:ea typeface="+mn-lt"/>
                <a:cs typeface="+mn-lt"/>
              </a:rPr>
              <a:t> </a:t>
            </a:r>
            <a:r>
              <a:rPr lang="en-US" sz="1800" err="1">
                <a:ea typeface="+mn-lt"/>
                <a:cs typeface="+mn-lt"/>
              </a:rPr>
              <a:t>fryzjerami</a:t>
            </a:r>
            <a:r>
              <a:rPr lang="en-US" sz="1800">
                <a:ea typeface="+mn-lt"/>
                <a:cs typeface="+mn-lt"/>
              </a:rPr>
              <a:t> </a:t>
            </a:r>
            <a:r>
              <a:rPr lang="en-US" sz="1800" err="1">
                <a:ea typeface="+mn-lt"/>
                <a:cs typeface="+mn-lt"/>
              </a:rPr>
              <a:t>i</a:t>
            </a:r>
            <a:r>
              <a:rPr lang="en-US" sz="1800">
                <a:ea typeface="+mn-lt"/>
                <a:cs typeface="+mn-lt"/>
              </a:rPr>
              <a:t> </a:t>
            </a:r>
            <a:r>
              <a:rPr lang="en-US" sz="1800" err="1">
                <a:ea typeface="+mn-lt"/>
                <a:cs typeface="+mn-lt"/>
              </a:rPr>
              <a:t>posiadali</a:t>
            </a:r>
            <a:r>
              <a:rPr lang="en-US" sz="1800">
                <a:ea typeface="+mn-lt"/>
                <a:cs typeface="+mn-lt"/>
              </a:rPr>
              <a:t> </a:t>
            </a:r>
            <a:r>
              <a:rPr lang="en-US" sz="1800" err="1">
                <a:ea typeface="+mn-lt"/>
                <a:cs typeface="+mn-lt"/>
              </a:rPr>
              <a:t>własny</a:t>
            </a:r>
            <a:r>
              <a:rPr lang="en-US" sz="1800">
                <a:ea typeface="+mn-lt"/>
                <a:cs typeface="+mn-lt"/>
              </a:rPr>
              <a:t> </a:t>
            </a:r>
            <a:r>
              <a:rPr lang="en-US" sz="1800" err="1">
                <a:ea typeface="+mn-lt"/>
                <a:cs typeface="+mn-lt"/>
              </a:rPr>
              <a:t>zakład</a:t>
            </a:r>
            <a:r>
              <a:rPr lang="en-US" sz="1800">
                <a:ea typeface="+mn-lt"/>
                <a:cs typeface="+mn-lt"/>
              </a:rPr>
              <a:t> </a:t>
            </a:r>
            <a:r>
              <a:rPr lang="en-US" sz="1800" err="1">
                <a:ea typeface="+mn-lt"/>
                <a:cs typeface="+mn-lt"/>
              </a:rPr>
              <a:t>fryzjerski</a:t>
            </a:r>
            <a:r>
              <a:rPr lang="en-US" sz="1800">
                <a:ea typeface="+mn-lt"/>
                <a:cs typeface="+mn-lt"/>
              </a:rPr>
              <a:t>.</a:t>
            </a:r>
            <a:endParaRPr lang="en-US" sz="1800">
              <a:cs typeface="Calibri"/>
            </a:endParaRPr>
          </a:p>
          <a:p>
            <a:r>
              <a:rPr lang="en-US" sz="1800">
                <a:ea typeface="+mn-lt"/>
                <a:cs typeface="+mn-lt"/>
              </a:rPr>
              <a:t>Brat </a:t>
            </a:r>
            <a:r>
              <a:rPr lang="en-US" sz="1800" err="1">
                <a:ea typeface="+mn-lt"/>
                <a:cs typeface="+mn-lt"/>
              </a:rPr>
              <a:t>Pétera</a:t>
            </a:r>
            <a:r>
              <a:rPr lang="en-US" sz="1800">
                <a:ea typeface="+mn-lt"/>
                <a:cs typeface="+mn-lt"/>
              </a:rPr>
              <a:t> - László Mansfeld, </a:t>
            </a:r>
            <a:r>
              <a:rPr lang="en-US" sz="1800" err="1">
                <a:ea typeface="+mn-lt"/>
                <a:cs typeface="+mn-lt"/>
              </a:rPr>
              <a:t>poszedł</a:t>
            </a:r>
            <a:r>
              <a:rPr lang="en-US" sz="1800">
                <a:ea typeface="+mn-lt"/>
                <a:cs typeface="+mn-lt"/>
              </a:rPr>
              <a:t> </a:t>
            </a:r>
            <a:r>
              <a:rPr lang="en-US" sz="1800" err="1">
                <a:ea typeface="+mn-lt"/>
                <a:cs typeface="+mn-lt"/>
              </a:rPr>
              <a:t>śladami</a:t>
            </a:r>
            <a:r>
              <a:rPr lang="en-US" sz="1800">
                <a:ea typeface="+mn-lt"/>
                <a:cs typeface="+mn-lt"/>
              </a:rPr>
              <a:t> </a:t>
            </a:r>
            <a:r>
              <a:rPr lang="en-US" sz="1800" err="1">
                <a:ea typeface="+mn-lt"/>
                <a:cs typeface="+mn-lt"/>
              </a:rPr>
              <a:t>dziadka</a:t>
            </a:r>
            <a:r>
              <a:rPr lang="en-US" sz="1800">
                <a:ea typeface="+mn-lt"/>
                <a:cs typeface="+mn-lt"/>
              </a:rPr>
              <a:t> </a:t>
            </a:r>
            <a:r>
              <a:rPr lang="en-US" sz="1800" err="1">
                <a:ea typeface="+mn-lt"/>
                <a:cs typeface="+mn-lt"/>
              </a:rPr>
              <a:t>i</a:t>
            </a:r>
            <a:r>
              <a:rPr lang="en-US" sz="1800">
                <a:ea typeface="+mn-lt"/>
                <a:cs typeface="+mn-lt"/>
              </a:rPr>
              <a:t> </a:t>
            </a:r>
            <a:r>
              <a:rPr lang="en-US" sz="1800" err="1">
                <a:ea typeface="+mn-lt"/>
                <a:cs typeface="+mn-lt"/>
              </a:rPr>
              <a:t>ojca</a:t>
            </a:r>
            <a:r>
              <a:rPr lang="en-US" sz="1800">
                <a:ea typeface="+mn-lt"/>
                <a:cs typeface="+mn-lt"/>
              </a:rPr>
              <a:t> </a:t>
            </a:r>
            <a:r>
              <a:rPr lang="en-US" sz="1800" err="1">
                <a:ea typeface="+mn-lt"/>
                <a:cs typeface="+mn-lt"/>
              </a:rPr>
              <a:t>pę</a:t>
            </a:r>
            <a:r>
              <a:rPr lang="en-US" sz="1800">
                <a:ea typeface="+mn-lt"/>
                <a:cs typeface="+mn-lt"/>
              </a:rPr>
              <a:t>, </a:t>
            </a:r>
            <a:r>
              <a:rPr lang="en-US" sz="1800" err="1">
                <a:ea typeface="+mn-lt"/>
                <a:cs typeface="+mn-lt"/>
              </a:rPr>
              <a:t>natomiast</a:t>
            </a:r>
            <a:r>
              <a:rPr lang="en-US" sz="1800">
                <a:ea typeface="+mn-lt"/>
                <a:cs typeface="+mn-lt"/>
              </a:rPr>
              <a:t> Péter </a:t>
            </a:r>
            <a:r>
              <a:rPr lang="en-US" sz="1800" err="1">
                <a:ea typeface="+mn-lt"/>
                <a:cs typeface="+mn-lt"/>
              </a:rPr>
              <a:t>dostał</a:t>
            </a:r>
            <a:r>
              <a:rPr lang="en-US" sz="1800">
                <a:ea typeface="+mn-lt"/>
                <a:cs typeface="+mn-lt"/>
              </a:rPr>
              <a:t> </a:t>
            </a:r>
            <a:r>
              <a:rPr lang="en-US" sz="1800" err="1">
                <a:ea typeface="+mn-lt"/>
                <a:cs typeface="+mn-lt"/>
              </a:rPr>
              <a:t>się</a:t>
            </a:r>
            <a:r>
              <a:rPr lang="en-US" sz="1800">
                <a:ea typeface="+mn-lt"/>
                <a:cs typeface="+mn-lt"/>
              </a:rPr>
              <a:t> do </a:t>
            </a:r>
            <a:r>
              <a:rPr lang="en-US" sz="1800" err="1">
                <a:ea typeface="+mn-lt"/>
                <a:cs typeface="+mn-lt"/>
              </a:rPr>
              <a:t>szkoły</a:t>
            </a:r>
            <a:r>
              <a:rPr lang="en-US" sz="1800">
                <a:ea typeface="+mn-lt"/>
                <a:cs typeface="+mn-lt"/>
              </a:rPr>
              <a:t> </a:t>
            </a:r>
            <a:r>
              <a:rPr lang="en-US" sz="1800" err="1">
                <a:ea typeface="+mn-lt"/>
                <a:cs typeface="+mn-lt"/>
              </a:rPr>
              <a:t>zawodowej</a:t>
            </a:r>
            <a:r>
              <a:rPr lang="en-US" sz="1800">
                <a:ea typeface="+mn-lt"/>
                <a:cs typeface="+mn-lt"/>
              </a:rPr>
              <a:t> </a:t>
            </a:r>
            <a:r>
              <a:rPr lang="en-US" sz="1800" err="1">
                <a:ea typeface="+mn-lt"/>
                <a:cs typeface="+mn-lt"/>
              </a:rPr>
              <a:t>gdzie</a:t>
            </a:r>
            <a:r>
              <a:rPr lang="en-US" sz="1800">
                <a:ea typeface="+mn-lt"/>
                <a:cs typeface="+mn-lt"/>
              </a:rPr>
              <a:t> </a:t>
            </a:r>
            <a:r>
              <a:rPr lang="en-US" sz="1800" err="1">
                <a:ea typeface="+mn-lt"/>
                <a:cs typeface="+mn-lt"/>
              </a:rPr>
              <a:t>uczył</a:t>
            </a:r>
            <a:r>
              <a:rPr lang="en-US" sz="1800">
                <a:ea typeface="+mn-lt"/>
                <a:cs typeface="+mn-lt"/>
              </a:rPr>
              <a:t> </a:t>
            </a:r>
            <a:r>
              <a:rPr lang="en-US" sz="1800" err="1">
                <a:ea typeface="+mn-lt"/>
                <a:cs typeface="+mn-lt"/>
              </a:rPr>
              <a:t>się</a:t>
            </a:r>
            <a:r>
              <a:rPr lang="en-US" sz="1800">
                <a:ea typeface="+mn-lt"/>
                <a:cs typeface="+mn-lt"/>
              </a:rPr>
              <a:t> </a:t>
            </a:r>
            <a:r>
              <a:rPr lang="en-US" sz="1800" err="1">
                <a:ea typeface="+mn-lt"/>
                <a:cs typeface="+mn-lt"/>
              </a:rPr>
              <a:t>obsługi</a:t>
            </a:r>
            <a:r>
              <a:rPr lang="en-US" sz="1800">
                <a:ea typeface="+mn-lt"/>
                <a:cs typeface="+mn-lt"/>
              </a:rPr>
              <a:t> </a:t>
            </a:r>
            <a:r>
              <a:rPr lang="en-US" sz="1800" err="1">
                <a:ea typeface="+mn-lt"/>
                <a:cs typeface="+mn-lt"/>
              </a:rPr>
              <a:t>maszyn</a:t>
            </a:r>
            <a:r>
              <a:rPr lang="en-US" sz="1800">
                <a:ea typeface="+mn-lt"/>
                <a:cs typeface="+mn-lt"/>
              </a:rPr>
              <a:t>, </a:t>
            </a:r>
            <a:r>
              <a:rPr lang="en-US" sz="1800" err="1">
                <a:ea typeface="+mn-lt"/>
                <a:cs typeface="+mn-lt"/>
              </a:rPr>
              <a:t>urządzeń</a:t>
            </a:r>
            <a:r>
              <a:rPr lang="en-US" sz="1800">
                <a:ea typeface="+mn-lt"/>
                <a:cs typeface="+mn-lt"/>
              </a:rPr>
              <a:t> </a:t>
            </a:r>
            <a:r>
              <a:rPr lang="en-US" sz="1800" err="1">
                <a:ea typeface="+mn-lt"/>
                <a:cs typeface="+mn-lt"/>
              </a:rPr>
              <a:t>i</a:t>
            </a:r>
            <a:r>
              <a:rPr lang="en-US" sz="1800">
                <a:ea typeface="+mn-lt"/>
                <a:cs typeface="+mn-lt"/>
              </a:rPr>
              <a:t> </a:t>
            </a:r>
            <a:r>
              <a:rPr lang="en-US" sz="1800" err="1">
                <a:ea typeface="+mn-lt"/>
                <a:cs typeface="+mn-lt"/>
              </a:rPr>
              <a:t>samochodów</a:t>
            </a:r>
            <a:r>
              <a:rPr lang="en-US" sz="1800">
                <a:ea typeface="+mn-lt"/>
                <a:cs typeface="+mn-lt"/>
              </a:rPr>
              <a:t>.</a:t>
            </a:r>
            <a:endParaRPr lang="en-US">
              <a:cs typeface="Calibri" panose="020F0502020204030204"/>
            </a:endParaRPr>
          </a:p>
          <a:p>
            <a:r>
              <a:rPr lang="en-US" sz="1800">
                <a:ea typeface="+mn-lt"/>
                <a:cs typeface="+mn-lt"/>
              </a:rPr>
              <a:t> </a:t>
            </a:r>
            <a:r>
              <a:rPr lang="en-US" sz="1800" err="1">
                <a:ea typeface="+mn-lt"/>
                <a:cs typeface="+mn-lt"/>
              </a:rPr>
              <a:t>Aresztowanie</a:t>
            </a:r>
            <a:r>
              <a:rPr lang="en-US" sz="1800">
                <a:ea typeface="+mn-lt"/>
                <a:cs typeface="+mn-lt"/>
              </a:rPr>
              <a:t> </a:t>
            </a:r>
            <a:r>
              <a:rPr lang="en-US" sz="1800" err="1">
                <a:ea typeface="+mn-lt"/>
                <a:cs typeface="+mn-lt"/>
              </a:rPr>
              <a:t>i</a:t>
            </a:r>
            <a:r>
              <a:rPr lang="en-US" sz="1800">
                <a:ea typeface="+mn-lt"/>
                <a:cs typeface="+mn-lt"/>
              </a:rPr>
              <a:t> </a:t>
            </a:r>
            <a:r>
              <a:rPr lang="en-US" sz="1800" err="1">
                <a:ea typeface="+mn-lt"/>
                <a:cs typeface="+mn-lt"/>
              </a:rPr>
              <a:t>wywiezienie</a:t>
            </a:r>
            <a:r>
              <a:rPr lang="en-US" sz="1800">
                <a:ea typeface="+mn-lt"/>
                <a:cs typeface="+mn-lt"/>
              </a:rPr>
              <a:t> w 1946 do ZSRR </a:t>
            </a:r>
            <a:r>
              <a:rPr lang="en-US" sz="1800" err="1">
                <a:ea typeface="+mn-lt"/>
                <a:cs typeface="+mn-lt"/>
              </a:rPr>
              <a:t>dziadka</a:t>
            </a:r>
            <a:r>
              <a:rPr lang="en-US" sz="1800">
                <a:ea typeface="+mn-lt"/>
                <a:cs typeface="+mn-lt"/>
              </a:rPr>
              <a:t>, </a:t>
            </a:r>
            <a:r>
              <a:rPr lang="en-US" sz="1800" err="1">
                <a:ea typeface="+mn-lt"/>
                <a:cs typeface="+mn-lt"/>
              </a:rPr>
              <a:t>wujka</a:t>
            </a:r>
            <a:r>
              <a:rPr lang="en-US" sz="1800">
                <a:ea typeface="+mn-lt"/>
                <a:cs typeface="+mn-lt"/>
              </a:rPr>
              <a:t> I </a:t>
            </a:r>
            <a:r>
              <a:rPr lang="en-US" sz="1800" err="1">
                <a:ea typeface="+mn-lt"/>
                <a:cs typeface="+mn-lt"/>
              </a:rPr>
              <a:t>ojca</a:t>
            </a:r>
            <a:r>
              <a:rPr lang="en-US" sz="1800">
                <a:ea typeface="+mn-lt"/>
                <a:cs typeface="+mn-lt"/>
              </a:rPr>
              <a:t> </a:t>
            </a:r>
            <a:r>
              <a:rPr lang="en-US" sz="1800" err="1">
                <a:ea typeface="+mn-lt"/>
                <a:cs typeface="+mn-lt"/>
              </a:rPr>
              <a:t>Mansfelda</a:t>
            </a:r>
            <a:r>
              <a:rPr lang="en-US" sz="1800">
                <a:ea typeface="+mn-lt"/>
                <a:cs typeface="+mn-lt"/>
              </a:rPr>
              <a:t> </a:t>
            </a:r>
            <a:r>
              <a:rPr lang="en-US" sz="1800" err="1">
                <a:ea typeface="+mn-lt"/>
                <a:cs typeface="+mn-lt"/>
              </a:rPr>
              <a:t>miało</a:t>
            </a:r>
            <a:r>
              <a:rPr lang="en-US" sz="1800">
                <a:ea typeface="+mn-lt"/>
                <a:cs typeface="+mn-lt"/>
              </a:rPr>
              <a:t> </a:t>
            </a:r>
            <a:r>
              <a:rPr lang="en-US" sz="1800" err="1">
                <a:ea typeface="+mn-lt"/>
                <a:cs typeface="+mn-lt"/>
              </a:rPr>
              <a:t>istotny</a:t>
            </a:r>
            <a:r>
              <a:rPr lang="en-US" sz="1800">
                <a:ea typeface="+mn-lt"/>
                <a:cs typeface="+mn-lt"/>
              </a:rPr>
              <a:t> </a:t>
            </a:r>
            <a:r>
              <a:rPr lang="en-US" sz="1800" err="1">
                <a:ea typeface="+mn-lt"/>
                <a:cs typeface="+mn-lt"/>
              </a:rPr>
              <a:t>wpływ</a:t>
            </a:r>
            <a:r>
              <a:rPr lang="en-US" sz="1800">
                <a:ea typeface="+mn-lt"/>
                <a:cs typeface="+mn-lt"/>
              </a:rPr>
              <a:t> </a:t>
            </a:r>
            <a:r>
              <a:rPr lang="en-US" sz="1800" err="1">
                <a:ea typeface="+mn-lt"/>
                <a:cs typeface="+mn-lt"/>
              </a:rPr>
              <a:t>na</a:t>
            </a:r>
            <a:r>
              <a:rPr lang="en-US" sz="1800">
                <a:ea typeface="+mn-lt"/>
                <a:cs typeface="+mn-lt"/>
              </a:rPr>
              <a:t> </a:t>
            </a:r>
            <a:r>
              <a:rPr lang="en-US" sz="1800" err="1">
                <a:ea typeface="+mn-lt"/>
                <a:cs typeface="+mn-lt"/>
              </a:rPr>
              <a:t>postawę</a:t>
            </a:r>
            <a:r>
              <a:rPr lang="en-US" sz="1800">
                <a:ea typeface="+mn-lt"/>
                <a:cs typeface="+mn-lt"/>
              </a:rPr>
              <a:t> </a:t>
            </a:r>
            <a:r>
              <a:rPr lang="en-US" sz="1800" err="1">
                <a:ea typeface="+mn-lt"/>
                <a:cs typeface="+mn-lt"/>
              </a:rPr>
              <a:t>chłopca</a:t>
            </a:r>
            <a:r>
              <a:rPr lang="en-US" sz="1800">
                <a:ea typeface="+mn-lt"/>
                <a:cs typeface="+mn-lt"/>
              </a:rPr>
              <a:t>.</a:t>
            </a:r>
          </a:p>
          <a:p>
            <a:r>
              <a:rPr lang="en-US" sz="1800">
                <a:ea typeface="+mn-lt"/>
                <a:cs typeface="+mn-lt"/>
              </a:rPr>
              <a:t> W 1951 </a:t>
            </a:r>
            <a:r>
              <a:rPr lang="en-US" sz="1800" err="1">
                <a:ea typeface="+mn-lt"/>
                <a:cs typeface="+mn-lt"/>
              </a:rPr>
              <a:t>rodzice</a:t>
            </a:r>
            <a:r>
              <a:rPr lang="en-US" sz="1800">
                <a:ea typeface="+mn-lt"/>
                <a:cs typeface="+mn-lt"/>
              </a:rPr>
              <a:t> </a:t>
            </a:r>
            <a:r>
              <a:rPr lang="en-US" sz="1800" err="1">
                <a:ea typeface="+mn-lt"/>
                <a:cs typeface="+mn-lt"/>
              </a:rPr>
              <a:t>Pétera</a:t>
            </a:r>
            <a:r>
              <a:rPr lang="en-US" sz="1800">
                <a:ea typeface="+mn-lt"/>
                <a:cs typeface="+mn-lt"/>
              </a:rPr>
              <a:t> </a:t>
            </a:r>
            <a:r>
              <a:rPr lang="en-US" sz="1800" err="1">
                <a:ea typeface="+mn-lt"/>
                <a:cs typeface="+mn-lt"/>
              </a:rPr>
              <a:t>rozwiedli</a:t>
            </a:r>
            <a:r>
              <a:rPr lang="en-US" sz="1800">
                <a:ea typeface="+mn-lt"/>
                <a:cs typeface="+mn-lt"/>
              </a:rPr>
              <a:t> </a:t>
            </a:r>
            <a:r>
              <a:rPr lang="en-US" sz="1800" err="1">
                <a:ea typeface="+mn-lt"/>
                <a:cs typeface="+mn-lt"/>
              </a:rPr>
              <a:t>się</a:t>
            </a:r>
            <a:r>
              <a:rPr lang="en-US" sz="1800">
                <a:ea typeface="+mn-lt"/>
                <a:cs typeface="+mn-lt"/>
              </a:rPr>
              <a:t>, a </a:t>
            </a:r>
            <a:r>
              <a:rPr lang="en-US" sz="1800" err="1">
                <a:ea typeface="+mn-lt"/>
                <a:cs typeface="+mn-lt"/>
              </a:rPr>
              <a:t>represje</a:t>
            </a:r>
            <a:r>
              <a:rPr lang="en-US" sz="1800">
                <a:ea typeface="+mn-lt"/>
                <a:cs typeface="+mn-lt"/>
              </a:rPr>
              <a:t> </a:t>
            </a:r>
            <a:r>
              <a:rPr lang="en-US" sz="1800" err="1">
                <a:ea typeface="+mn-lt"/>
                <a:cs typeface="+mn-lt"/>
              </a:rPr>
              <a:t>wobec</a:t>
            </a:r>
            <a:r>
              <a:rPr lang="en-US" sz="1800">
                <a:ea typeface="+mn-lt"/>
                <a:cs typeface="+mn-lt"/>
              </a:rPr>
              <a:t> </a:t>
            </a:r>
            <a:r>
              <a:rPr lang="en-US" sz="1800" err="1">
                <a:ea typeface="+mn-lt"/>
                <a:cs typeface="+mn-lt"/>
              </a:rPr>
              <a:t>najbliższych</a:t>
            </a:r>
            <a:r>
              <a:rPr lang="en-US" sz="1800">
                <a:ea typeface="+mn-lt"/>
                <a:cs typeface="+mn-lt"/>
              </a:rPr>
              <a:t> </a:t>
            </a:r>
            <a:r>
              <a:rPr lang="en-US" sz="1800" err="1">
                <a:ea typeface="+mn-lt"/>
                <a:cs typeface="+mn-lt"/>
              </a:rPr>
              <a:t>dodatkowo</a:t>
            </a:r>
            <a:r>
              <a:rPr lang="en-US" sz="1800">
                <a:ea typeface="+mn-lt"/>
                <a:cs typeface="+mn-lt"/>
              </a:rPr>
              <a:t> </a:t>
            </a:r>
            <a:r>
              <a:rPr lang="en-US" sz="1800" err="1">
                <a:ea typeface="+mn-lt"/>
                <a:cs typeface="+mn-lt"/>
              </a:rPr>
              <a:t>wzmocniły</a:t>
            </a:r>
            <a:r>
              <a:rPr lang="en-US" sz="1800">
                <a:ea typeface="+mn-lt"/>
                <a:cs typeface="+mn-lt"/>
              </a:rPr>
              <a:t> </a:t>
            </a:r>
            <a:r>
              <a:rPr lang="en-US" sz="1800" err="1">
                <a:ea typeface="+mn-lt"/>
                <a:cs typeface="+mn-lt"/>
              </a:rPr>
              <a:t>jego</a:t>
            </a:r>
            <a:r>
              <a:rPr lang="en-US" sz="1800">
                <a:ea typeface="+mn-lt"/>
                <a:cs typeface="+mn-lt"/>
              </a:rPr>
              <a:t> </a:t>
            </a:r>
            <a:r>
              <a:rPr lang="en-US" sz="1800" err="1">
                <a:ea typeface="+mn-lt"/>
                <a:cs typeface="+mn-lt"/>
              </a:rPr>
              <a:t>przekonania</a:t>
            </a:r>
            <a:r>
              <a:rPr lang="en-US" sz="1800">
                <a:ea typeface="+mn-lt"/>
                <a:cs typeface="+mn-lt"/>
              </a:rPr>
              <a:t> do </a:t>
            </a:r>
            <a:r>
              <a:rPr lang="en-US" sz="1800" err="1">
                <a:ea typeface="+mn-lt"/>
                <a:cs typeface="+mn-lt"/>
              </a:rPr>
              <a:t>Rosjan</a:t>
            </a:r>
            <a:r>
              <a:rPr lang="en-US" sz="1800">
                <a:ea typeface="+mn-lt"/>
                <a:cs typeface="+mn-lt"/>
              </a:rPr>
              <a:t>.</a:t>
            </a:r>
            <a:endParaRPr lang="en-US" sz="1800">
              <a:cs typeface="Calibri" panose="020F0502020204030204"/>
            </a:endParaRPr>
          </a:p>
        </p:txBody>
      </p:sp>
    </p:spTree>
    <p:extLst>
      <p:ext uri="{BB962C8B-B14F-4D97-AF65-F5344CB8AC3E}">
        <p14:creationId xmlns:p14="http://schemas.microsoft.com/office/powerpoint/2010/main" val="1723140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5853DCAE-215F-4F2E-91FA-428C7860C140}"/>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Udział w powstaniu węgierskim</a:t>
            </a:r>
            <a:endParaRPr lang="pl-PL" sz="3600">
              <a:solidFill>
                <a:schemeClr val="tx1">
                  <a:lumMod val="85000"/>
                  <a:lumOff val="15000"/>
                </a:schemeClr>
              </a:solidFill>
            </a:endParaRPr>
          </a:p>
        </p:txBody>
      </p:sp>
      <p:sp>
        <p:nvSpPr>
          <p:cNvPr id="3" name="Symbol zastępczy zawartości 2">
            <a:extLst>
              <a:ext uri="{FF2B5EF4-FFF2-40B4-BE49-F238E27FC236}">
                <a16:creationId xmlns:a16="http://schemas.microsoft.com/office/drawing/2014/main" id="{002B1DC5-C76E-4FEF-8014-F1B7ABF03E9F}"/>
              </a:ext>
            </a:extLst>
          </p:cNvPr>
          <p:cNvSpPr>
            <a:spLocks noGrp="1"/>
          </p:cNvSpPr>
          <p:nvPr>
            <p:ph idx="1"/>
          </p:nvPr>
        </p:nvSpPr>
        <p:spPr>
          <a:xfrm>
            <a:off x="-63" y="2209916"/>
            <a:ext cx="12192126" cy="4651120"/>
          </a:xfrm>
        </p:spPr>
        <p:txBody>
          <a:bodyPr vert="horz" lIns="91440" tIns="45720" rIns="91440" bIns="45720" rtlCol="0" anchor="ctr">
            <a:noAutofit/>
          </a:bodyPr>
          <a:lstStyle/>
          <a:p>
            <a:r>
              <a:rPr lang="pl-PL" sz="2400">
                <a:solidFill>
                  <a:schemeClr val="tx1">
                    <a:lumMod val="85000"/>
                    <a:lumOff val="15000"/>
                  </a:schemeClr>
                </a:solidFill>
                <a:ea typeface="+mn-lt"/>
                <a:cs typeface="+mn-lt"/>
              </a:rPr>
              <a:t>Jako nastolatek </a:t>
            </a:r>
            <a:r>
              <a:rPr lang="en-US" sz="2400">
                <a:ea typeface="+mn-lt"/>
                <a:cs typeface="+mn-lt"/>
              </a:rPr>
              <a:t>Péter</a:t>
            </a:r>
            <a:r>
              <a:rPr lang="en-US" sz="2400">
                <a:solidFill>
                  <a:srgbClr val="000000"/>
                </a:solidFill>
                <a:ea typeface="+mn-lt"/>
                <a:cs typeface="+mn-lt"/>
              </a:rPr>
              <a:t> </a:t>
            </a:r>
            <a:r>
              <a:rPr lang="pl-PL" sz="2400">
                <a:solidFill>
                  <a:schemeClr val="tx1">
                    <a:lumMod val="85000"/>
                    <a:lumOff val="15000"/>
                  </a:schemeClr>
                </a:solidFill>
                <a:ea typeface="+mn-lt"/>
                <a:cs typeface="+mn-lt"/>
              </a:rPr>
              <a:t>brał udział w powstaniu węgierskim w 1956 roku. Pełnił funkcję łącznika pomiędzy oddziałami powstańczymi </a:t>
            </a:r>
            <a:r>
              <a:rPr lang="pl-PL" sz="2400" err="1">
                <a:solidFill>
                  <a:schemeClr val="tx1">
                    <a:lumMod val="85000"/>
                    <a:lumOff val="15000"/>
                  </a:schemeClr>
                </a:solidFill>
                <a:ea typeface="+mn-lt"/>
                <a:cs typeface="+mn-lt"/>
              </a:rPr>
              <a:t>Jánosa</a:t>
            </a:r>
            <a:r>
              <a:rPr lang="pl-PL" sz="2400">
                <a:solidFill>
                  <a:schemeClr val="tx1">
                    <a:lumMod val="85000"/>
                    <a:lumOff val="15000"/>
                  </a:schemeClr>
                </a:solidFill>
                <a:ea typeface="+mn-lt"/>
                <a:cs typeface="+mn-lt"/>
              </a:rPr>
              <a:t> </a:t>
            </a:r>
            <a:r>
              <a:rPr lang="pl-PL" sz="2400" err="1">
                <a:solidFill>
                  <a:schemeClr val="tx1">
                    <a:lumMod val="85000"/>
                    <a:lumOff val="15000"/>
                  </a:schemeClr>
                </a:solidFill>
                <a:ea typeface="+mn-lt"/>
                <a:cs typeface="+mn-lt"/>
              </a:rPr>
              <a:t>Szabó</a:t>
            </a:r>
            <a:r>
              <a:rPr lang="pl-PL" sz="2400">
                <a:solidFill>
                  <a:schemeClr val="tx1">
                    <a:lumMod val="85000"/>
                    <a:lumOff val="15000"/>
                  </a:schemeClr>
                </a:solidFill>
                <a:ea typeface="+mn-lt"/>
                <a:cs typeface="+mn-lt"/>
              </a:rPr>
              <a:t> na placu </a:t>
            </a:r>
            <a:r>
              <a:rPr lang="pl-PL" sz="2400" err="1">
                <a:solidFill>
                  <a:schemeClr val="tx1">
                    <a:lumMod val="85000"/>
                    <a:lumOff val="15000"/>
                  </a:schemeClr>
                </a:solidFill>
                <a:ea typeface="+mn-lt"/>
                <a:cs typeface="+mn-lt"/>
              </a:rPr>
              <a:t>Széna</a:t>
            </a:r>
            <a:r>
              <a:rPr lang="pl-PL" sz="2400">
                <a:solidFill>
                  <a:schemeClr val="tx1">
                    <a:lumMod val="85000"/>
                    <a:lumOff val="15000"/>
                  </a:schemeClr>
                </a:solidFill>
                <a:ea typeface="+mn-lt"/>
                <a:cs typeface="+mn-lt"/>
              </a:rPr>
              <a:t> w Budzie, a placem Szmidta – jednymi z kilku najsilniejszych punktów oporu powstańczej Gwardii Narodowej. Mansfeld przewoził ulotki, granaty i broń, oraz dostarczał leki ze Szpitala Małgorzaty.</a:t>
            </a:r>
          </a:p>
          <a:p>
            <a:r>
              <a:rPr lang="pl-PL" sz="2400">
                <a:solidFill>
                  <a:schemeClr val="tx1">
                    <a:lumMod val="85000"/>
                    <a:lumOff val="15000"/>
                  </a:schemeClr>
                </a:solidFill>
                <a:ea typeface="+mn-lt"/>
                <a:cs typeface="+mn-lt"/>
              </a:rPr>
              <a:t>W grudniu 1956 komunistyczne władze stłumiły powstanie. W styczniu 1957 skazały Janosa </a:t>
            </a:r>
            <a:r>
              <a:rPr lang="pl-PL" sz="2400" err="1">
                <a:solidFill>
                  <a:schemeClr val="tx1">
                    <a:lumMod val="85000"/>
                    <a:lumOff val="15000"/>
                  </a:schemeClr>
                </a:solidFill>
                <a:ea typeface="+mn-lt"/>
                <a:cs typeface="+mn-lt"/>
              </a:rPr>
              <a:t>Szabo</a:t>
            </a:r>
            <a:r>
              <a:rPr lang="pl-PL" sz="2400">
                <a:solidFill>
                  <a:schemeClr val="tx1">
                    <a:lumMod val="85000"/>
                    <a:lumOff val="15000"/>
                  </a:schemeClr>
                </a:solidFill>
                <a:ea typeface="+mn-lt"/>
                <a:cs typeface="+mn-lt"/>
              </a:rPr>
              <a:t> na śmierć przez powieszenie, Mansfeld wraz z grupą kilku rewolucjonistów wdarł się do willi ministra spraw wewnętrznych, </a:t>
            </a:r>
            <a:r>
              <a:rPr lang="pl-PL" sz="2400" err="1">
                <a:solidFill>
                  <a:schemeClr val="tx1">
                    <a:lumMod val="85000"/>
                    <a:lumOff val="15000"/>
                  </a:schemeClr>
                </a:solidFill>
                <a:ea typeface="+mn-lt"/>
                <a:cs typeface="+mn-lt"/>
              </a:rPr>
              <a:t>László</a:t>
            </a:r>
            <a:r>
              <a:rPr lang="pl-PL" sz="2400">
                <a:solidFill>
                  <a:schemeClr val="tx1">
                    <a:lumMod val="85000"/>
                    <a:lumOff val="15000"/>
                  </a:schemeClr>
                </a:solidFill>
                <a:ea typeface="+mn-lt"/>
                <a:cs typeface="+mn-lt"/>
              </a:rPr>
              <a:t> </a:t>
            </a:r>
            <a:r>
              <a:rPr lang="pl-PL" sz="2400" err="1">
                <a:solidFill>
                  <a:schemeClr val="tx1">
                    <a:lumMod val="85000"/>
                    <a:lumOff val="15000"/>
                  </a:schemeClr>
                </a:solidFill>
                <a:ea typeface="+mn-lt"/>
                <a:cs typeface="+mn-lt"/>
              </a:rPr>
              <a:t>Pirosa</a:t>
            </a:r>
            <a:r>
              <a:rPr lang="pl-PL" sz="2400">
                <a:solidFill>
                  <a:schemeClr val="tx1">
                    <a:lumMod val="85000"/>
                    <a:lumOff val="15000"/>
                  </a:schemeClr>
                </a:solidFill>
                <a:ea typeface="+mn-lt"/>
                <a:cs typeface="+mn-lt"/>
              </a:rPr>
              <a:t>, odpowiedzialnego za represje wobec ludności węgierskiej, gdzie znalazł dwa karabiny i granat – uciekając jednak natrafił na milicjanta w cywilu i po krótkiej szarpaninie porzucił broń i ratował się ucieczką.</a:t>
            </a:r>
            <a:endParaRPr lang="pl-PL" sz="2400">
              <a:solidFill>
                <a:schemeClr val="tx1">
                  <a:lumMod val="85000"/>
                  <a:lumOff val="15000"/>
                </a:schemeClr>
              </a:solidFill>
              <a:cs typeface="Calibri" panose="020F0502020204030204"/>
            </a:endParaRPr>
          </a:p>
          <a:p>
            <a:r>
              <a:rPr lang="pl-PL" sz="2400">
                <a:solidFill>
                  <a:schemeClr val="tx1">
                    <a:lumMod val="85000"/>
                    <a:lumOff val="15000"/>
                  </a:schemeClr>
                </a:solidFill>
                <a:ea typeface="+mn-lt"/>
                <a:cs typeface="+mn-lt"/>
              </a:rPr>
              <a:t>Potem, wraz ze swoim kolegą </a:t>
            </a:r>
            <a:r>
              <a:rPr lang="pl-PL" sz="2400" err="1">
                <a:solidFill>
                  <a:schemeClr val="tx1">
                    <a:lumMod val="85000"/>
                    <a:lumOff val="15000"/>
                  </a:schemeClr>
                </a:solidFill>
                <a:ea typeface="+mn-lt"/>
                <a:cs typeface="+mn-lt"/>
              </a:rPr>
              <a:t>Istvánem</a:t>
            </a:r>
            <a:r>
              <a:rPr lang="pl-PL" sz="2400">
                <a:solidFill>
                  <a:schemeClr val="tx1">
                    <a:lumMod val="85000"/>
                    <a:lumOff val="15000"/>
                  </a:schemeClr>
                </a:solidFill>
                <a:ea typeface="+mn-lt"/>
                <a:cs typeface="+mn-lt"/>
              </a:rPr>
              <a:t> </a:t>
            </a:r>
            <a:r>
              <a:rPr lang="pl-PL" sz="2400" err="1">
                <a:solidFill>
                  <a:schemeClr val="tx1">
                    <a:lumMod val="85000"/>
                    <a:lumOff val="15000"/>
                  </a:schemeClr>
                </a:solidFill>
                <a:ea typeface="+mn-lt"/>
                <a:cs typeface="+mn-lt"/>
              </a:rPr>
              <a:t>Holeczem</a:t>
            </a:r>
            <a:r>
              <a:rPr lang="pl-PL" sz="2400">
                <a:solidFill>
                  <a:schemeClr val="tx1">
                    <a:lumMod val="85000"/>
                    <a:lumOff val="15000"/>
                  </a:schemeClr>
                </a:solidFill>
                <a:ea typeface="+mn-lt"/>
                <a:cs typeface="+mn-lt"/>
              </a:rPr>
              <a:t>, zaczął gromadzić i ukrywać broń z punktów głównych bitew w Budapeszcie – w zaledwie kilka tygodni zgromadzili, aż 30 granatów, 6 karabinów i 15 magazynków z nabojami.</a:t>
            </a:r>
            <a:endParaRPr lang="pl-PL" sz="2400">
              <a:solidFill>
                <a:schemeClr val="tx1">
                  <a:lumMod val="85000"/>
                  <a:lumOff val="15000"/>
                </a:schemeClr>
              </a:solidFill>
              <a:cs typeface="Calibri"/>
            </a:endParaRPr>
          </a:p>
          <a:p>
            <a:endParaRPr lang="pl-PL" sz="1600">
              <a:solidFill>
                <a:schemeClr val="tx1">
                  <a:lumMod val="85000"/>
                  <a:lumOff val="15000"/>
                </a:schemeClr>
              </a:solidFill>
              <a:cs typeface="Calibri"/>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3158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A8A0773A-DF53-425B-885C-124975D07301}"/>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Akcja uwolnienia szwagra</a:t>
            </a:r>
            <a:endParaRPr lang="pl-PL" sz="3600">
              <a:solidFill>
                <a:schemeClr val="tx1">
                  <a:lumMod val="85000"/>
                  <a:lumOff val="15000"/>
                </a:schemeClr>
              </a:solidFill>
            </a:endParaRPr>
          </a:p>
        </p:txBody>
      </p:sp>
      <p:sp>
        <p:nvSpPr>
          <p:cNvPr id="3" name="Symbol zastępczy zawartości 2">
            <a:extLst>
              <a:ext uri="{FF2B5EF4-FFF2-40B4-BE49-F238E27FC236}">
                <a16:creationId xmlns:a16="http://schemas.microsoft.com/office/drawing/2014/main" id="{17F4D440-7DEE-476F-AF9B-CCA7DCAEF3FE}"/>
              </a:ext>
            </a:extLst>
          </p:cNvPr>
          <p:cNvSpPr>
            <a:spLocks noGrp="1"/>
          </p:cNvSpPr>
          <p:nvPr>
            <p:ph idx="1"/>
          </p:nvPr>
        </p:nvSpPr>
        <p:spPr>
          <a:xfrm>
            <a:off x="-63" y="1544372"/>
            <a:ext cx="12192126" cy="5316663"/>
          </a:xfrm>
        </p:spPr>
        <p:txBody>
          <a:bodyPr vert="horz" lIns="91440" tIns="45720" rIns="91440" bIns="45720" rtlCol="0" anchor="ctr">
            <a:noAutofit/>
          </a:bodyPr>
          <a:lstStyle/>
          <a:p>
            <a:r>
              <a:rPr lang="pl-PL" sz="2000">
                <a:solidFill>
                  <a:schemeClr val="tx1">
                    <a:lumMod val="85000"/>
                    <a:lumOff val="15000"/>
                  </a:schemeClr>
                </a:solidFill>
                <a:ea typeface="+mn-lt"/>
                <a:cs typeface="+mn-lt"/>
              </a:rPr>
              <a:t>Nasilające się represje i terror komunistów w grudniu 1956 i styczniu 1957 spowodowały masowe egzekucje powstańców węgierskich i zsyłki do obozów pracy i więzień. W budapeszteńskim więzieniu przy ul. </a:t>
            </a:r>
            <a:r>
              <a:rPr lang="pl-PL" sz="2000" err="1">
                <a:solidFill>
                  <a:schemeClr val="tx1">
                    <a:lumMod val="85000"/>
                    <a:lumOff val="15000"/>
                  </a:schemeClr>
                </a:solidFill>
                <a:ea typeface="+mn-lt"/>
                <a:cs typeface="+mn-lt"/>
              </a:rPr>
              <a:t>Kozma</a:t>
            </a:r>
            <a:r>
              <a:rPr lang="pl-PL" sz="2000">
                <a:solidFill>
                  <a:schemeClr val="tx1">
                    <a:lumMod val="85000"/>
                    <a:lumOff val="15000"/>
                  </a:schemeClr>
                </a:solidFill>
                <a:ea typeface="+mn-lt"/>
                <a:cs typeface="+mn-lt"/>
              </a:rPr>
              <a:t>, z wyroku Sądów Ludowych wykonywano egzekucje bojowników (bywały dni gdy wykonywano ich po kilka naraz).</a:t>
            </a:r>
          </a:p>
          <a:p>
            <a:r>
              <a:rPr lang="pl-PL" sz="2000">
                <a:solidFill>
                  <a:schemeClr val="tx1">
                    <a:lumMod val="85000"/>
                    <a:lumOff val="15000"/>
                  </a:schemeClr>
                </a:solidFill>
                <a:ea typeface="+mn-lt"/>
                <a:cs typeface="+mn-lt"/>
              </a:rPr>
              <a:t>Skazywano ludzi na dożywocie i wieloletnie więzienie. Represje dotknęły także znanych Mansfeldowi powstańców z placu </a:t>
            </a:r>
            <a:r>
              <a:rPr lang="pl-PL" sz="2000" err="1">
                <a:solidFill>
                  <a:schemeClr val="tx1">
                    <a:lumMod val="85000"/>
                    <a:lumOff val="15000"/>
                  </a:schemeClr>
                </a:solidFill>
                <a:ea typeface="+mn-lt"/>
                <a:cs typeface="+mn-lt"/>
              </a:rPr>
              <a:t>Széna</a:t>
            </a:r>
            <a:r>
              <a:rPr lang="pl-PL" sz="2000">
                <a:solidFill>
                  <a:schemeClr val="tx1">
                    <a:lumMod val="85000"/>
                    <a:lumOff val="15000"/>
                  </a:schemeClr>
                </a:solidFill>
                <a:ea typeface="+mn-lt"/>
                <a:cs typeface="+mn-lt"/>
              </a:rPr>
              <a:t>, wielu z nich powieszono. Wkrótce potem aresztowano szwagra </a:t>
            </a:r>
            <a:r>
              <a:rPr lang="pl-PL" sz="2000" err="1">
                <a:solidFill>
                  <a:schemeClr val="tx1">
                    <a:lumMod val="85000"/>
                    <a:lumOff val="15000"/>
                  </a:schemeClr>
                </a:solidFill>
                <a:ea typeface="+mn-lt"/>
                <a:cs typeface="+mn-lt"/>
              </a:rPr>
              <a:t>Pétera</a:t>
            </a:r>
            <a:r>
              <a:rPr lang="pl-PL" sz="2000">
                <a:solidFill>
                  <a:schemeClr val="tx1">
                    <a:lumMod val="85000"/>
                    <a:lumOff val="15000"/>
                  </a:schemeClr>
                </a:solidFill>
                <a:ea typeface="+mn-lt"/>
                <a:cs typeface="+mn-lt"/>
              </a:rPr>
              <a:t> Mansfelda. Mansfeld postanowił stworzyć grupę która uwolniłaby go z więzienia siłą, w jej skład weszli: </a:t>
            </a:r>
            <a:r>
              <a:rPr lang="pl-PL" sz="2000" err="1">
                <a:solidFill>
                  <a:schemeClr val="tx1">
                    <a:lumMod val="85000"/>
                    <a:lumOff val="15000"/>
                  </a:schemeClr>
                </a:solidFill>
                <a:ea typeface="+mn-lt"/>
                <a:cs typeface="+mn-lt"/>
              </a:rPr>
              <a:t>Jóska</a:t>
            </a:r>
            <a:r>
              <a:rPr lang="pl-PL" sz="2000">
                <a:solidFill>
                  <a:schemeClr val="tx1">
                    <a:lumMod val="85000"/>
                    <a:lumOff val="15000"/>
                  </a:schemeClr>
                </a:solidFill>
                <a:ea typeface="+mn-lt"/>
                <a:cs typeface="+mn-lt"/>
              </a:rPr>
              <a:t> Blaski, </a:t>
            </a:r>
            <a:r>
              <a:rPr lang="pl-PL" sz="2000" err="1">
                <a:solidFill>
                  <a:schemeClr val="tx1">
                    <a:lumMod val="85000"/>
                    <a:lumOff val="15000"/>
                  </a:schemeClr>
                </a:solidFill>
                <a:ea typeface="+mn-lt"/>
                <a:cs typeface="+mn-lt"/>
              </a:rPr>
              <a:t>Rezső</a:t>
            </a:r>
            <a:r>
              <a:rPr lang="pl-PL" sz="2000">
                <a:solidFill>
                  <a:schemeClr val="tx1">
                    <a:lumMod val="85000"/>
                    <a:lumOff val="15000"/>
                  </a:schemeClr>
                </a:solidFill>
                <a:ea typeface="+mn-lt"/>
                <a:cs typeface="+mn-lt"/>
              </a:rPr>
              <a:t> </a:t>
            </a:r>
            <a:r>
              <a:rPr lang="pl-PL" sz="2000" err="1">
                <a:solidFill>
                  <a:schemeClr val="tx1">
                    <a:lumMod val="85000"/>
                    <a:lumOff val="15000"/>
                  </a:schemeClr>
                </a:solidFill>
                <a:ea typeface="+mn-lt"/>
                <a:cs typeface="+mn-lt"/>
              </a:rPr>
              <a:t>Bóna</a:t>
            </a:r>
            <a:r>
              <a:rPr lang="pl-PL" sz="2000">
                <a:solidFill>
                  <a:schemeClr val="tx1">
                    <a:lumMod val="85000"/>
                    <a:lumOff val="15000"/>
                  </a:schemeClr>
                </a:solidFill>
                <a:ea typeface="+mn-lt"/>
                <a:cs typeface="+mn-lt"/>
              </a:rPr>
              <a:t>, </a:t>
            </a:r>
            <a:r>
              <a:rPr lang="pl-PL" sz="2000" err="1">
                <a:solidFill>
                  <a:schemeClr val="tx1">
                    <a:lumMod val="85000"/>
                    <a:lumOff val="15000"/>
                  </a:schemeClr>
                </a:solidFill>
                <a:ea typeface="+mn-lt"/>
                <a:cs typeface="+mn-lt"/>
              </a:rPr>
              <a:t>László</a:t>
            </a:r>
            <a:r>
              <a:rPr lang="pl-PL" sz="2000">
                <a:solidFill>
                  <a:schemeClr val="tx1">
                    <a:lumMod val="85000"/>
                    <a:lumOff val="15000"/>
                  </a:schemeClr>
                </a:solidFill>
                <a:ea typeface="+mn-lt"/>
                <a:cs typeface="+mn-lt"/>
              </a:rPr>
              <a:t> Furka, </a:t>
            </a:r>
            <a:r>
              <a:rPr lang="pl-PL" sz="2000" err="1">
                <a:solidFill>
                  <a:schemeClr val="tx1">
                    <a:lumMod val="85000"/>
                    <a:lumOff val="15000"/>
                  </a:schemeClr>
                </a:solidFill>
                <a:ea typeface="+mn-lt"/>
                <a:cs typeface="+mn-lt"/>
              </a:rPr>
              <a:t>István</a:t>
            </a:r>
            <a:r>
              <a:rPr lang="pl-PL" sz="2000">
                <a:solidFill>
                  <a:schemeClr val="tx1">
                    <a:lumMod val="85000"/>
                    <a:lumOff val="15000"/>
                  </a:schemeClr>
                </a:solidFill>
                <a:ea typeface="+mn-lt"/>
                <a:cs typeface="+mn-lt"/>
              </a:rPr>
              <a:t> </a:t>
            </a:r>
            <a:r>
              <a:rPr lang="pl-PL" sz="2000" err="1">
                <a:solidFill>
                  <a:schemeClr val="tx1">
                    <a:lumMod val="85000"/>
                    <a:lumOff val="15000"/>
                  </a:schemeClr>
                </a:solidFill>
                <a:ea typeface="+mn-lt"/>
                <a:cs typeface="+mn-lt"/>
              </a:rPr>
              <a:t>Holecz</a:t>
            </a:r>
            <a:r>
              <a:rPr lang="pl-PL" sz="2000">
                <a:solidFill>
                  <a:schemeClr val="tx1">
                    <a:lumMod val="85000"/>
                    <a:lumOff val="15000"/>
                  </a:schemeClr>
                </a:solidFill>
                <a:ea typeface="+mn-lt"/>
                <a:cs typeface="+mn-lt"/>
              </a:rPr>
              <a:t> i </a:t>
            </a:r>
            <a:r>
              <a:rPr lang="pl-PL" sz="2000" err="1">
                <a:solidFill>
                  <a:schemeClr val="tx1">
                    <a:lumMod val="85000"/>
                    <a:lumOff val="15000"/>
                  </a:schemeClr>
                </a:solidFill>
                <a:ea typeface="+mn-lt"/>
                <a:cs typeface="+mn-lt"/>
              </a:rPr>
              <a:t>Attila</a:t>
            </a:r>
            <a:r>
              <a:rPr lang="pl-PL" sz="2000">
                <a:solidFill>
                  <a:schemeClr val="tx1">
                    <a:lumMod val="85000"/>
                    <a:lumOff val="15000"/>
                  </a:schemeClr>
                </a:solidFill>
                <a:ea typeface="+mn-lt"/>
                <a:cs typeface="+mn-lt"/>
              </a:rPr>
              <a:t> Egei. Wśród nich tylko Blaski miał skończone 18 lat.</a:t>
            </a:r>
            <a:endParaRPr lang="pl-PL" sz="2000">
              <a:solidFill>
                <a:schemeClr val="tx1">
                  <a:lumMod val="85000"/>
                  <a:lumOff val="15000"/>
                </a:schemeClr>
              </a:solidFill>
              <a:cs typeface="Calibri" panose="020F0502020204030204"/>
            </a:endParaRPr>
          </a:p>
          <a:p>
            <a:r>
              <a:rPr lang="pl-PL" sz="2000">
                <a:solidFill>
                  <a:schemeClr val="tx1">
                    <a:lumMod val="85000"/>
                    <a:lumOff val="15000"/>
                  </a:schemeClr>
                </a:solidFill>
                <a:ea typeface="+mn-lt"/>
                <a:cs typeface="+mn-lt"/>
              </a:rPr>
              <a:t>17 lutego 1958 grupa uprowadziła spod gmachu Ministerstwa Spraw Wewnętrznych w Budapeszcie samochód marki Warszawa. W celu zdobycia broni krótkiej potrzebnej do dalszych działań, postanowiono udać się pod ambasadę Austrii, znajdującą się na ulicy </a:t>
            </a:r>
            <a:r>
              <a:rPr lang="pl-PL" sz="2000" err="1">
                <a:solidFill>
                  <a:schemeClr val="tx1">
                    <a:lumMod val="85000"/>
                    <a:lumOff val="15000"/>
                  </a:schemeClr>
                </a:solidFill>
                <a:ea typeface="+mn-lt"/>
                <a:cs typeface="+mn-lt"/>
              </a:rPr>
              <a:t>Árvácska</a:t>
            </a:r>
            <a:r>
              <a:rPr lang="pl-PL" sz="2000">
                <a:solidFill>
                  <a:schemeClr val="tx1">
                    <a:lumMod val="85000"/>
                    <a:lumOff val="15000"/>
                  </a:schemeClr>
                </a:solidFill>
                <a:ea typeface="+mn-lt"/>
                <a:cs typeface="+mn-lt"/>
              </a:rPr>
              <a:t> w Budzie, i uprowadzić milicjanta, sierżanta Elka </a:t>
            </a:r>
            <a:r>
              <a:rPr lang="pl-PL" sz="2000" err="1">
                <a:solidFill>
                  <a:schemeClr val="tx1">
                    <a:lumMod val="85000"/>
                    <a:lumOff val="15000"/>
                  </a:schemeClr>
                </a:solidFill>
                <a:ea typeface="+mn-lt"/>
                <a:cs typeface="+mn-lt"/>
              </a:rPr>
              <a:t>Vekerdiego</a:t>
            </a:r>
            <a:r>
              <a:rPr lang="pl-PL" sz="2000">
                <a:solidFill>
                  <a:schemeClr val="tx1">
                    <a:lumMod val="85000"/>
                    <a:lumOff val="15000"/>
                  </a:schemeClr>
                </a:solidFill>
                <a:ea typeface="+mn-lt"/>
                <a:cs typeface="+mn-lt"/>
              </a:rPr>
              <a:t>. Wciągnięto go do samochodu, odebrano broń i po przejechaniu kilku kilometrów wypuszczono przy parku </a:t>
            </a:r>
            <a:r>
              <a:rPr lang="pl-PL" sz="2000" err="1">
                <a:solidFill>
                  <a:schemeClr val="tx1">
                    <a:lumMod val="85000"/>
                    <a:lumOff val="15000"/>
                  </a:schemeClr>
                </a:solidFill>
                <a:ea typeface="+mn-lt"/>
                <a:cs typeface="+mn-lt"/>
              </a:rPr>
              <a:t>Ságvári</a:t>
            </a:r>
            <a:r>
              <a:rPr lang="pl-PL" sz="2000">
                <a:solidFill>
                  <a:schemeClr val="tx1">
                    <a:lumMod val="85000"/>
                    <a:lumOff val="15000"/>
                  </a:schemeClr>
                </a:solidFill>
                <a:ea typeface="+mn-lt"/>
                <a:cs typeface="+mn-lt"/>
              </a:rPr>
              <a:t>. Samochód porzucono wskutek braku benzyny, powrócono po niego dopiero następnego dnia rano.</a:t>
            </a:r>
            <a:endParaRPr lang="pl-PL" sz="2000">
              <a:solidFill>
                <a:schemeClr val="tx1">
                  <a:lumMod val="85000"/>
                  <a:lumOff val="15000"/>
                </a:schemeClr>
              </a:solidFill>
            </a:endParaRPr>
          </a:p>
          <a:p>
            <a:endParaRPr lang="pl-PL" sz="1400">
              <a:solidFill>
                <a:schemeClr val="tx1">
                  <a:lumMod val="85000"/>
                  <a:lumOff val="15000"/>
                </a:schemeClr>
              </a:solidFill>
              <a:cs typeface="Calibri"/>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9577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5D3E12F3-CC9D-4467-90EA-C66C5A07650F}"/>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Aresztowanie i wyrok</a:t>
            </a:r>
            <a:endParaRPr lang="pl-PL" sz="3600">
              <a:solidFill>
                <a:schemeClr val="tx1">
                  <a:lumMod val="85000"/>
                  <a:lumOff val="15000"/>
                </a:schemeClr>
              </a:solidFill>
            </a:endParaRPr>
          </a:p>
        </p:txBody>
      </p:sp>
      <p:sp>
        <p:nvSpPr>
          <p:cNvPr id="3" name="Symbol zastępczy zawartości 2">
            <a:extLst>
              <a:ext uri="{FF2B5EF4-FFF2-40B4-BE49-F238E27FC236}">
                <a16:creationId xmlns:a16="http://schemas.microsoft.com/office/drawing/2014/main" id="{18627AE6-E5FB-4944-B86D-3307769F85EA}"/>
              </a:ext>
            </a:extLst>
          </p:cNvPr>
          <p:cNvSpPr>
            <a:spLocks noGrp="1"/>
          </p:cNvSpPr>
          <p:nvPr>
            <p:ph idx="1"/>
          </p:nvPr>
        </p:nvSpPr>
        <p:spPr>
          <a:xfrm>
            <a:off x="-63" y="2045942"/>
            <a:ext cx="12192126" cy="4815094"/>
          </a:xfrm>
        </p:spPr>
        <p:txBody>
          <a:bodyPr vert="horz" lIns="91440" tIns="45720" rIns="91440" bIns="45720" rtlCol="0" anchor="ctr">
            <a:normAutofit/>
          </a:bodyPr>
          <a:lstStyle/>
          <a:p>
            <a:r>
              <a:rPr lang="pl-PL" sz="1750">
                <a:solidFill>
                  <a:schemeClr val="tx1">
                    <a:lumMod val="85000"/>
                    <a:lumOff val="15000"/>
                  </a:schemeClr>
                </a:solidFill>
                <a:ea typeface="+mn-lt"/>
                <a:cs typeface="+mn-lt"/>
              </a:rPr>
              <a:t>Po zakończonej akcji najmłodszy uczestnik grupy, </a:t>
            </a:r>
            <a:r>
              <a:rPr lang="pl-PL" sz="1750" err="1">
                <a:solidFill>
                  <a:schemeClr val="tx1">
                    <a:lumMod val="85000"/>
                    <a:lumOff val="15000"/>
                  </a:schemeClr>
                </a:solidFill>
                <a:ea typeface="+mn-lt"/>
                <a:cs typeface="+mn-lt"/>
              </a:rPr>
              <a:t>Attila</a:t>
            </a:r>
            <a:r>
              <a:rPr lang="pl-PL" sz="1750">
                <a:solidFill>
                  <a:schemeClr val="tx1">
                    <a:lumMod val="85000"/>
                    <a:lumOff val="15000"/>
                  </a:schemeClr>
                </a:solidFill>
                <a:ea typeface="+mn-lt"/>
                <a:cs typeface="+mn-lt"/>
              </a:rPr>
              <a:t> Egei, opowiedział wszystko rodzicom – członkom partii komunistycznej, którzy natychmiast powiadomili milicję. Członków grupy i samego Mansfelda aresztowano dwa lub trzy dni później. Blaski zdążył w ostatniej chwili ukryć, pod budapeszteńskim zamkiem, broń odebraną </a:t>
            </a:r>
            <a:r>
              <a:rPr lang="pl-PL" sz="1750" err="1">
                <a:solidFill>
                  <a:schemeClr val="tx1">
                    <a:lumMod val="85000"/>
                    <a:lumOff val="15000"/>
                  </a:schemeClr>
                </a:solidFill>
                <a:ea typeface="+mn-lt"/>
                <a:cs typeface="+mn-lt"/>
              </a:rPr>
              <a:t>Vekerdiemu</a:t>
            </a:r>
            <a:r>
              <a:rPr lang="pl-PL" sz="1750">
                <a:solidFill>
                  <a:schemeClr val="tx1">
                    <a:lumMod val="85000"/>
                    <a:lumOff val="15000"/>
                  </a:schemeClr>
                </a:solidFill>
                <a:ea typeface="+mn-lt"/>
                <a:cs typeface="+mn-lt"/>
              </a:rPr>
              <a:t>. Mansfeld podczas wizji lokalnej dotyczącej m.in. uprowadzenia zdołał zbiec, skacząc z 4 metrowej skały na Wzgórzu Róż (gdzie ukrywał broń gromadzoną po stłumieniu powstania w 1956) i łamiąc rękę; znaleziono go jednak następnego dnia. Po długotrwałym śledztwie, połączonym z fizycznym i psychicznym maltretowaniem, </a:t>
            </a:r>
            <a:r>
              <a:rPr lang="pl-PL" sz="1750" err="1">
                <a:solidFill>
                  <a:schemeClr val="tx1">
                    <a:lumMod val="85000"/>
                    <a:lumOff val="15000"/>
                  </a:schemeClr>
                </a:solidFill>
                <a:ea typeface="+mn-lt"/>
                <a:cs typeface="+mn-lt"/>
              </a:rPr>
              <a:t>Péter</a:t>
            </a:r>
            <a:r>
              <a:rPr lang="pl-PL" sz="1750">
                <a:solidFill>
                  <a:schemeClr val="tx1">
                    <a:lumMod val="85000"/>
                    <a:lumOff val="15000"/>
                  </a:schemeClr>
                </a:solidFill>
                <a:ea typeface="+mn-lt"/>
                <a:cs typeface="+mn-lt"/>
              </a:rPr>
              <a:t> Mansfeld został skazany na karę śmierci. Prokurator </a:t>
            </a:r>
            <a:r>
              <a:rPr lang="pl-PL" sz="1750" err="1">
                <a:solidFill>
                  <a:schemeClr val="tx1">
                    <a:lumMod val="85000"/>
                    <a:lumOff val="15000"/>
                  </a:schemeClr>
                </a:solidFill>
                <a:ea typeface="+mn-lt"/>
                <a:cs typeface="+mn-lt"/>
              </a:rPr>
              <a:t>György</a:t>
            </a:r>
            <a:r>
              <a:rPr lang="pl-PL" sz="1750">
                <a:solidFill>
                  <a:schemeClr val="tx1">
                    <a:lumMod val="85000"/>
                    <a:lumOff val="15000"/>
                  </a:schemeClr>
                </a:solidFill>
                <a:ea typeface="+mn-lt"/>
                <a:cs typeface="+mn-lt"/>
              </a:rPr>
              <a:t> </a:t>
            </a:r>
            <a:r>
              <a:rPr lang="pl-PL" sz="1750" err="1">
                <a:solidFill>
                  <a:schemeClr val="tx1">
                    <a:lumMod val="85000"/>
                    <a:lumOff val="15000"/>
                  </a:schemeClr>
                </a:solidFill>
                <a:ea typeface="+mn-lt"/>
                <a:cs typeface="+mn-lt"/>
              </a:rPr>
              <a:t>Mátsik</a:t>
            </a:r>
            <a:r>
              <a:rPr lang="pl-PL" sz="1750">
                <a:solidFill>
                  <a:schemeClr val="tx1">
                    <a:lumMod val="85000"/>
                    <a:lumOff val="15000"/>
                  </a:schemeClr>
                </a:solidFill>
                <a:ea typeface="+mn-lt"/>
                <a:cs typeface="+mn-lt"/>
              </a:rPr>
              <a:t> w mowie oskarżycielskiej powiedział:</a:t>
            </a:r>
            <a:endParaRPr lang="pl-PL" sz="1750">
              <a:solidFill>
                <a:schemeClr val="tx1">
                  <a:lumMod val="85000"/>
                  <a:lumOff val="15000"/>
                </a:schemeClr>
              </a:solidFill>
              <a:cs typeface="Calibri" panose="020F0502020204030204"/>
            </a:endParaRPr>
          </a:p>
          <a:p>
            <a:r>
              <a:rPr lang="pl-PL" sz="1750" i="1">
                <a:solidFill>
                  <a:schemeClr val="tx1">
                    <a:lumMod val="85000"/>
                    <a:lumOff val="15000"/>
                  </a:schemeClr>
                </a:solidFill>
                <a:ea typeface="+mn-lt"/>
                <a:cs typeface="+mn-lt"/>
              </a:rPr>
              <a:t>"Oskarżeni, którzy dążą do restauracji kapitalizmu, stanowią bardzo duże niebezpieczeństwo dla społeczeństwa. Pragnę podkreślić, że w przypadku tego przestępstwa w nieco inny sposób należy traktować fakt, że wszyscy oskarżeni są dziećmi proletariatu. Należy ich traktować jako zdrajców klasowych. Nie są to bowiem ludzie, którzy zbłądzili, to świadomi kontrrewolucjoniści. Zwracam uwagę, że na płaszczyźnie politycznej nie rozróżniamy wieku oskarżonych. Nie należy więc ferować łagodnych wyroków wobec młodocianych tylko dlatego, że są młodzi. Przeciwnie, należy wobec nich zastosować najbardziej drakońskie rygory!"</a:t>
            </a:r>
            <a:endParaRPr lang="pl-PL" sz="1750" baseline="30000">
              <a:solidFill>
                <a:schemeClr val="tx1">
                  <a:lumMod val="85000"/>
                  <a:lumOff val="15000"/>
                </a:schemeClr>
              </a:solidFill>
              <a:cs typeface="Calibri"/>
            </a:endParaRPr>
          </a:p>
          <a:p>
            <a:r>
              <a:rPr lang="pl-PL" sz="1750">
                <a:solidFill>
                  <a:schemeClr val="tx1">
                    <a:lumMod val="85000"/>
                    <a:lumOff val="15000"/>
                  </a:schemeClr>
                </a:solidFill>
                <a:ea typeface="+mn-lt"/>
                <a:cs typeface="+mn-lt"/>
              </a:rPr>
              <a:t>Wobec jego niepełnoletniości czekano z egzekucją do czasu, gdy osiągnie wiek lat 18. Został powieszony 11 dni po swoim dniu urodzin. Jego agonia podczas egzekucji trwała, z winy wykonującego ją kata, aż 13 minut.</a:t>
            </a:r>
            <a:endParaRPr lang="pl-PL" sz="1750">
              <a:solidFill>
                <a:schemeClr val="tx1">
                  <a:lumMod val="85000"/>
                  <a:lumOff val="15000"/>
                </a:schemeClr>
              </a:solidFill>
            </a:endParaRPr>
          </a:p>
          <a:p>
            <a:endParaRPr lang="pl-PL" sz="1750">
              <a:solidFill>
                <a:schemeClr val="tx1">
                  <a:lumMod val="85000"/>
                  <a:lumOff val="15000"/>
                </a:schemeClr>
              </a:solidFill>
              <a:cs typeface="Calibri"/>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3406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6007D0F3-A12D-456D-9CBF-DB2616330ACE}"/>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Rehabilitacja</a:t>
            </a:r>
            <a:endParaRPr lang="pl-PL" sz="3600">
              <a:solidFill>
                <a:schemeClr val="tx1">
                  <a:lumMod val="85000"/>
                  <a:lumOff val="15000"/>
                </a:schemeClr>
              </a:solidFill>
            </a:endParaRPr>
          </a:p>
        </p:txBody>
      </p:sp>
      <p:sp>
        <p:nvSpPr>
          <p:cNvPr id="3" name="Symbol zastępczy zawartości 2">
            <a:extLst>
              <a:ext uri="{FF2B5EF4-FFF2-40B4-BE49-F238E27FC236}">
                <a16:creationId xmlns:a16="http://schemas.microsoft.com/office/drawing/2014/main" id="{74EA93C1-FC3F-48E7-B4FE-8572A4B05B62}"/>
              </a:ext>
            </a:extLst>
          </p:cNvPr>
          <p:cNvSpPr>
            <a:spLocks noGrp="1"/>
          </p:cNvSpPr>
          <p:nvPr>
            <p:ph idx="1"/>
          </p:nvPr>
        </p:nvSpPr>
        <p:spPr>
          <a:xfrm>
            <a:off x="-63" y="2431765"/>
            <a:ext cx="12192126" cy="3908410"/>
          </a:xfrm>
        </p:spPr>
        <p:txBody>
          <a:bodyPr vert="horz" lIns="91440" tIns="45720" rIns="91440" bIns="45720" rtlCol="0" anchor="ctr">
            <a:noAutofit/>
          </a:bodyPr>
          <a:lstStyle/>
          <a:p>
            <a:r>
              <a:rPr lang="pl-PL" sz="2000">
                <a:solidFill>
                  <a:schemeClr val="tx1">
                    <a:lumMod val="85000"/>
                    <a:lumOff val="15000"/>
                  </a:schemeClr>
                </a:solidFill>
                <a:ea typeface="+mn-lt"/>
                <a:cs typeface="+mn-lt"/>
              </a:rPr>
              <a:t>20 kwietnia 1990r. Sąd Najwyższy, w imieniu Republiki Węgierskiej, całkowicie zrehabilitował </a:t>
            </a:r>
            <a:r>
              <a:rPr lang="pl-PL" sz="2000" err="1">
                <a:solidFill>
                  <a:schemeClr val="tx1">
                    <a:lumMod val="85000"/>
                    <a:lumOff val="15000"/>
                  </a:schemeClr>
                </a:solidFill>
                <a:ea typeface="+mn-lt"/>
                <a:cs typeface="+mn-lt"/>
              </a:rPr>
              <a:t>Pétera</a:t>
            </a:r>
            <a:r>
              <a:rPr lang="pl-PL" sz="2000">
                <a:solidFill>
                  <a:schemeClr val="tx1">
                    <a:lumMod val="85000"/>
                    <a:lumOff val="15000"/>
                  </a:schemeClr>
                </a:solidFill>
                <a:ea typeface="+mn-lt"/>
                <a:cs typeface="+mn-lt"/>
              </a:rPr>
              <a:t> Mansfelda, uznając wyrok komunistycznego Sądu Ludowego z 1959r. za nieważny, stwierdzając w uzasadnieniu:</a:t>
            </a:r>
            <a:endParaRPr lang="pl-PL" sz="2000">
              <a:solidFill>
                <a:schemeClr val="tx1">
                  <a:lumMod val="85000"/>
                  <a:lumOff val="15000"/>
                </a:schemeClr>
              </a:solidFill>
              <a:cs typeface="Calibri" panose="020F0502020204030204"/>
            </a:endParaRPr>
          </a:p>
          <a:p>
            <a:r>
              <a:rPr lang="pl-PL" sz="2000">
                <a:solidFill>
                  <a:schemeClr val="tx1">
                    <a:lumMod val="85000"/>
                    <a:lumOff val="15000"/>
                  </a:schemeClr>
                </a:solidFill>
                <a:ea typeface="+mn-lt"/>
                <a:cs typeface="+mn-lt"/>
              </a:rPr>
              <a:t>[...] </a:t>
            </a:r>
            <a:r>
              <a:rPr lang="pl-PL" sz="2000" i="1">
                <a:solidFill>
                  <a:schemeClr val="tx1">
                    <a:lumMod val="85000"/>
                    <a:lumOff val="15000"/>
                  </a:schemeClr>
                </a:solidFill>
                <a:ea typeface="+mn-lt"/>
                <a:cs typeface="+mn-lt"/>
              </a:rPr>
              <a:t>popełnione przez </a:t>
            </a:r>
            <a:r>
              <a:rPr lang="pl-PL" sz="2000" i="1" err="1">
                <a:solidFill>
                  <a:schemeClr val="tx1">
                    <a:lumMod val="85000"/>
                    <a:lumOff val="15000"/>
                  </a:schemeClr>
                </a:solidFill>
                <a:ea typeface="+mn-lt"/>
                <a:cs typeface="+mn-lt"/>
              </a:rPr>
              <a:t>Pétera</a:t>
            </a:r>
            <a:r>
              <a:rPr lang="pl-PL" sz="2000" i="1">
                <a:solidFill>
                  <a:schemeClr val="tx1">
                    <a:lumMod val="85000"/>
                    <a:lumOff val="15000"/>
                  </a:schemeClr>
                </a:solidFill>
                <a:ea typeface="+mn-lt"/>
                <a:cs typeface="+mn-lt"/>
              </a:rPr>
              <a:t> Mansfelda przestępstwa polityczne związane były z powstaniem ludowym, zgodnie z par. 1 Ustawy nr. 36 z 1989 roku, popełnione w określonym czasie – związane również z powstaniem narodowym. Tak więc zostały popełnione w okolicznościach, które należy wziąć pod uwagę. Zgodnie z par. 1 i par. 2 w/w ustawy, </a:t>
            </a:r>
            <a:r>
              <a:rPr lang="pl-PL" sz="2000" b="1" i="1">
                <a:solidFill>
                  <a:schemeClr val="tx1">
                    <a:lumMod val="85000"/>
                    <a:lumOff val="15000"/>
                  </a:schemeClr>
                </a:solidFill>
                <a:ea typeface="+mn-lt"/>
                <a:cs typeface="+mn-lt"/>
              </a:rPr>
              <a:t>wyrok wcześniej wykonany uznaje się za nieważny.</a:t>
            </a:r>
            <a:endParaRPr lang="pl-PL" sz="2000">
              <a:solidFill>
                <a:schemeClr val="tx1">
                  <a:lumMod val="85000"/>
                  <a:lumOff val="15000"/>
                </a:schemeClr>
              </a:solidFill>
              <a:cs typeface="Calibri"/>
            </a:endParaRPr>
          </a:p>
          <a:p>
            <a:r>
              <a:rPr lang="pl-PL" sz="2000" err="1">
                <a:solidFill>
                  <a:schemeClr val="tx1">
                    <a:lumMod val="85000"/>
                    <a:lumOff val="15000"/>
                  </a:schemeClr>
                </a:solidFill>
                <a:ea typeface="+mn-lt"/>
                <a:cs typeface="+mn-lt"/>
              </a:rPr>
              <a:t>Péter</a:t>
            </a:r>
            <a:r>
              <a:rPr lang="pl-PL" sz="2000">
                <a:solidFill>
                  <a:schemeClr val="tx1">
                    <a:lumMod val="85000"/>
                    <a:lumOff val="15000"/>
                  </a:schemeClr>
                </a:solidFill>
                <a:ea typeface="+mn-lt"/>
                <a:cs typeface="+mn-lt"/>
              </a:rPr>
              <a:t> Mansfeld obecnie jest jednym z węgierskich bohaterów narodowych.</a:t>
            </a:r>
            <a:endParaRPr lang="pl-PL" sz="2000">
              <a:solidFill>
                <a:schemeClr val="tx1">
                  <a:lumMod val="85000"/>
                  <a:lumOff val="15000"/>
                </a:schemeClr>
              </a:solidFill>
              <a:cs typeface="Calibri"/>
            </a:endParaRPr>
          </a:p>
          <a:p>
            <a:r>
              <a:rPr lang="pl-PL" sz="2000">
                <a:solidFill>
                  <a:schemeClr val="tx1">
                    <a:lumMod val="85000"/>
                    <a:lumOff val="15000"/>
                  </a:schemeClr>
                </a:solidFill>
                <a:ea typeface="+mn-lt"/>
                <a:cs typeface="+mn-lt"/>
              </a:rPr>
              <a:t>W Poznaniu znajduje się ulica jego imienia. Na kamienicy na rogu ulicy </a:t>
            </a:r>
            <a:r>
              <a:rPr lang="pl-PL" sz="2000" err="1">
                <a:solidFill>
                  <a:schemeClr val="tx1">
                    <a:lumMod val="85000"/>
                    <a:lumOff val="15000"/>
                  </a:schemeClr>
                </a:solidFill>
                <a:ea typeface="+mn-lt"/>
                <a:cs typeface="+mn-lt"/>
              </a:rPr>
              <a:t>Pétera</a:t>
            </a:r>
            <a:r>
              <a:rPr lang="pl-PL" sz="2000">
                <a:solidFill>
                  <a:schemeClr val="tx1">
                    <a:lumMod val="85000"/>
                    <a:lumOff val="15000"/>
                  </a:schemeClr>
                </a:solidFill>
                <a:ea typeface="+mn-lt"/>
                <a:cs typeface="+mn-lt"/>
              </a:rPr>
              <a:t> Mansfelda i Romka Strzałkowskiego umieszczona jest pamiątkowa tablica.</a:t>
            </a:r>
            <a:endParaRPr lang="pl-PL" sz="2000">
              <a:solidFill>
                <a:schemeClr val="tx1">
                  <a:lumMod val="85000"/>
                  <a:lumOff val="15000"/>
                </a:schemeClr>
              </a:solidFill>
              <a:cs typeface="Calibri"/>
            </a:endParaRPr>
          </a:p>
          <a:p>
            <a:r>
              <a:rPr lang="pl-PL" sz="2000">
                <a:solidFill>
                  <a:schemeClr val="tx1">
                    <a:lumMod val="85000"/>
                    <a:lumOff val="15000"/>
                  </a:schemeClr>
                </a:solidFill>
                <a:ea typeface="+mn-lt"/>
                <a:cs typeface="+mn-lt"/>
              </a:rPr>
              <a:t>W 2016 roku został pośmiertnym honorowym obywatelem II dzielnicy Budapesztu. W 2019 roku otrzymał tytuł honorowego obywatela </a:t>
            </a:r>
            <a:r>
              <a:rPr lang="pl-PL" sz="2000" err="1">
                <a:solidFill>
                  <a:schemeClr val="tx1">
                    <a:lumMod val="85000"/>
                    <a:lumOff val="15000"/>
                  </a:schemeClr>
                </a:solidFill>
                <a:ea typeface="+mn-lt"/>
                <a:cs typeface="+mn-lt"/>
              </a:rPr>
              <a:t>Csepel</a:t>
            </a:r>
            <a:r>
              <a:rPr lang="pl-PL" sz="2000">
                <a:solidFill>
                  <a:schemeClr val="tx1">
                    <a:lumMod val="85000"/>
                    <a:lumOff val="15000"/>
                  </a:schemeClr>
                </a:solidFill>
                <a:ea typeface="+mn-lt"/>
                <a:cs typeface="+mn-lt"/>
              </a:rPr>
              <a:t>.</a:t>
            </a:r>
            <a:endParaRPr lang="pl-PL" sz="2000">
              <a:solidFill>
                <a:schemeClr val="tx1">
                  <a:lumMod val="85000"/>
                  <a:lumOff val="15000"/>
                </a:schemeClr>
              </a:solidFill>
            </a:endParaRPr>
          </a:p>
          <a:p>
            <a:endParaRPr lang="pl-PL" sz="1400">
              <a:solidFill>
                <a:schemeClr val="tx1">
                  <a:lumMod val="85000"/>
                  <a:lumOff val="15000"/>
                </a:schemeClr>
              </a:solidFill>
              <a:cs typeface="Calibri"/>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7151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E0B252CF-396E-4229-AFCA-0FDFAD53F1A0}"/>
              </a:ext>
            </a:extLst>
          </p:cNvPr>
          <p:cNvSpPr>
            <a:spLocks noGrp="1"/>
          </p:cNvSpPr>
          <p:nvPr>
            <p:ph type="title"/>
          </p:nvPr>
        </p:nvSpPr>
        <p:spPr>
          <a:xfrm>
            <a:off x="1137036" y="548640"/>
            <a:ext cx="9543405" cy="1188720"/>
          </a:xfrm>
        </p:spPr>
        <p:txBody>
          <a:bodyPr>
            <a:normAutofit/>
          </a:bodyPr>
          <a:lstStyle/>
          <a:p>
            <a:r>
              <a:rPr lang="pl-PL" sz="3600">
                <a:ea typeface="+mj-lt"/>
                <a:cs typeface="+mj-lt"/>
              </a:rPr>
              <a:t>Moje przemyślenia</a:t>
            </a:r>
            <a:endParaRPr lang="pl-PL"/>
          </a:p>
        </p:txBody>
      </p:sp>
      <p:sp>
        <p:nvSpPr>
          <p:cNvPr id="3" name="Symbol zastępczy zawartości 2">
            <a:extLst>
              <a:ext uri="{FF2B5EF4-FFF2-40B4-BE49-F238E27FC236}">
                <a16:creationId xmlns:a16="http://schemas.microsoft.com/office/drawing/2014/main" id="{AE30179E-18B6-494D-8EBA-C5E5E2BAE474}"/>
              </a:ext>
            </a:extLst>
          </p:cNvPr>
          <p:cNvSpPr>
            <a:spLocks noGrp="1"/>
          </p:cNvSpPr>
          <p:nvPr>
            <p:ph idx="1"/>
          </p:nvPr>
        </p:nvSpPr>
        <p:spPr>
          <a:xfrm>
            <a:off x="198265" y="1935612"/>
            <a:ext cx="12192126" cy="4476574"/>
          </a:xfrm>
        </p:spPr>
        <p:txBody>
          <a:bodyPr vert="horz" lIns="91440" tIns="45720" rIns="91440" bIns="45720" rtlCol="0" anchor="ctr">
            <a:normAutofit/>
          </a:bodyPr>
          <a:lstStyle/>
          <a:p>
            <a:pPr marL="514350" indent="-514350"/>
            <a:r>
              <a:rPr lang="pl-PL" sz="2000">
                <a:ea typeface="+mn-lt"/>
                <a:cs typeface="+mn-lt"/>
              </a:rPr>
              <a:t>Uważam, że Romek Strzałkowski to bardzo dzielny i odważny chłopiec. Wierny swoim przekonaniom, nie bał się wraz z robotnikami wyjść na ulicę zademonstrować sprzeciw wobec polityki władz PRL, za co zapłacił życiem. </a:t>
            </a:r>
          </a:p>
          <a:p>
            <a:pPr marL="514350" indent="-514350"/>
            <a:endParaRPr lang="pl-PL" sz="2000">
              <a:ea typeface="+mn-lt"/>
              <a:cs typeface="+mn-lt"/>
            </a:endParaRPr>
          </a:p>
          <a:p>
            <a:pPr marL="514350" indent="-514350"/>
            <a:r>
              <a:rPr lang="pl-PL" sz="2000">
                <a:ea typeface="+mn-lt"/>
                <a:cs typeface="+mn-lt"/>
              </a:rPr>
              <a:t>W moim odczuciu rehabilitacja Petera Mansfelda to o wiele za mało. Skazanie nastolatka na tortury, a następnie na długotrwałą, powolną śmierć za to, że nie godził się na okupację swojego kraju, dla mnie urodzonego i dorastającego w wolnym kraju jest niepojętym okrucieństwem.</a:t>
            </a:r>
          </a:p>
          <a:p>
            <a:pPr marL="514350" indent="-514350"/>
            <a:endParaRPr lang="pl-PL" sz="2000">
              <a:ea typeface="+mn-lt"/>
              <a:cs typeface="+mn-lt"/>
            </a:endParaRPr>
          </a:p>
          <a:p>
            <a:pPr marL="514350" indent="-514350"/>
            <a:r>
              <a:rPr lang="pl-PL" sz="2000">
                <a:ea typeface="+mn-lt"/>
                <a:cs typeface="+mn-lt"/>
              </a:rPr>
              <a:t>Obaj chłopcy będący ofiarami swoich czasów, są bohaterami i inspiracją naszych czasów, a  pamięć o nich powinna być przekazywana kolejnym pokoleniom.</a:t>
            </a:r>
            <a:endParaRPr lang="pl-PL" sz="2000"/>
          </a:p>
          <a:p>
            <a:pPr marL="0" indent="0">
              <a:buNone/>
            </a:pPr>
            <a:endParaRPr lang="pl-PL" sz="2000">
              <a:ea typeface="+mn-lt"/>
              <a:cs typeface="+mn-lt"/>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513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E0B252CF-396E-4229-AFCA-0FDFAD53F1A0}"/>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Źródła</a:t>
            </a:r>
          </a:p>
        </p:txBody>
      </p:sp>
      <p:sp>
        <p:nvSpPr>
          <p:cNvPr id="3" name="Symbol zastępczy zawartości 2">
            <a:extLst>
              <a:ext uri="{FF2B5EF4-FFF2-40B4-BE49-F238E27FC236}">
                <a16:creationId xmlns:a16="http://schemas.microsoft.com/office/drawing/2014/main" id="{AE30179E-18B6-494D-8EBA-C5E5E2BAE474}"/>
              </a:ext>
            </a:extLst>
          </p:cNvPr>
          <p:cNvSpPr>
            <a:spLocks noGrp="1"/>
          </p:cNvSpPr>
          <p:nvPr>
            <p:ph idx="1"/>
          </p:nvPr>
        </p:nvSpPr>
        <p:spPr>
          <a:xfrm>
            <a:off x="1513498" y="1257119"/>
            <a:ext cx="12192126" cy="5123752"/>
          </a:xfrm>
        </p:spPr>
        <p:txBody>
          <a:bodyPr vert="horz" lIns="91440" tIns="45720" rIns="91440" bIns="45720" rtlCol="0" anchor="ctr">
            <a:normAutofit/>
          </a:bodyPr>
          <a:lstStyle/>
          <a:p>
            <a:r>
              <a:rPr lang="pl-PL" sz="2000">
                <a:ea typeface="+mn-lt"/>
                <a:cs typeface="+mn-lt"/>
              </a:rPr>
              <a:t>Grzegorz </a:t>
            </a:r>
            <a:r>
              <a:rPr lang="pl-PL" sz="2000" err="1">
                <a:ea typeface="+mn-lt"/>
                <a:cs typeface="+mn-lt"/>
              </a:rPr>
              <a:t>Łubczyk</a:t>
            </a:r>
            <a:r>
              <a:rPr lang="pl-PL" sz="2000">
                <a:ea typeface="+mn-lt"/>
                <a:cs typeface="+mn-lt"/>
              </a:rPr>
              <a:t>, Marek </a:t>
            </a:r>
            <a:r>
              <a:rPr lang="pl-PL" sz="2000" err="1">
                <a:ea typeface="+mn-lt"/>
                <a:cs typeface="+mn-lt"/>
              </a:rPr>
              <a:t>Maldis</a:t>
            </a:r>
            <a:r>
              <a:rPr lang="pl-PL" sz="2000">
                <a:ea typeface="+mn-lt"/>
                <a:cs typeface="+mn-lt"/>
              </a:rPr>
              <a:t> "13 lat 13 minut"</a:t>
            </a:r>
            <a:endParaRPr lang="pl-PL" sz="2000">
              <a:solidFill>
                <a:schemeClr val="tx1">
                  <a:lumMod val="85000"/>
                  <a:lumOff val="15000"/>
                </a:schemeClr>
              </a:solidFill>
              <a:cs typeface="Calibri"/>
            </a:endParaRPr>
          </a:p>
          <a:p>
            <a:r>
              <a:rPr lang="pl-PL" sz="2000" err="1">
                <a:solidFill>
                  <a:srgbClr val="000000"/>
                </a:solidFill>
                <a:cs typeface="Calibri"/>
              </a:rPr>
              <a:t>Youtube</a:t>
            </a:r>
            <a:r>
              <a:rPr lang="pl-PL" sz="2000">
                <a:solidFill>
                  <a:srgbClr val="000000"/>
                </a:solidFill>
                <a:cs typeface="Calibri"/>
              </a:rPr>
              <a:t> - </a:t>
            </a:r>
            <a:r>
              <a:rPr lang="pl-PL" sz="2000">
                <a:ea typeface="+mn-lt"/>
                <a:cs typeface="+mn-lt"/>
                <a:hlinkClick r:id="rId2"/>
              </a:rPr>
              <a:t>https://www.youtube.com/watch?v=mC-ZCwlgzhw</a:t>
            </a:r>
            <a:endParaRPr lang="pl-PL" sz="2000">
              <a:solidFill>
                <a:srgbClr val="000000"/>
              </a:solidFill>
              <a:cs typeface="Calibri"/>
            </a:endParaRPr>
          </a:p>
          <a:p>
            <a:r>
              <a:rPr lang="pl-PL" sz="2000">
                <a:solidFill>
                  <a:schemeClr val="tx1">
                    <a:lumMod val="85000"/>
                    <a:lumOff val="15000"/>
                  </a:schemeClr>
                </a:solidFill>
                <a:cs typeface="Calibri"/>
              </a:rPr>
              <a:t>Peter Mansfeld - </a:t>
            </a:r>
            <a:r>
              <a:rPr lang="pl-PL" sz="2000">
                <a:solidFill>
                  <a:srgbClr val="000000"/>
                </a:solidFill>
                <a:cs typeface="Calibri"/>
                <a:hlinkClick r:id="rId3"/>
              </a:rPr>
              <a:t>https</a:t>
            </a:r>
            <a:r>
              <a:rPr lang="pl-PL" sz="2000">
                <a:ea typeface="+mn-lt"/>
                <a:cs typeface="+mn-lt"/>
                <a:hlinkClick r:id="rId3"/>
              </a:rPr>
              <a:t>://pl.wikipedia.org/wiki/P%C3%A9ter_Mansfeld</a:t>
            </a:r>
            <a:r>
              <a:rPr lang="pl-PL" sz="2000">
                <a:ea typeface="+mn-lt"/>
                <a:cs typeface="+mn-lt"/>
              </a:rPr>
              <a:t> </a:t>
            </a:r>
            <a:endParaRPr lang="pl-PL" sz="2000">
              <a:solidFill>
                <a:schemeClr val="tx1">
                  <a:lumMod val="85000"/>
                  <a:lumOff val="15000"/>
                </a:schemeClr>
              </a:solidFill>
              <a:ea typeface="+mn-lt"/>
              <a:cs typeface="+mn-lt"/>
            </a:endParaRPr>
          </a:p>
          <a:p>
            <a:r>
              <a:rPr lang="pl-PL" sz="2000">
                <a:solidFill>
                  <a:schemeClr val="tx1">
                    <a:lumMod val="85000"/>
                    <a:lumOff val="15000"/>
                  </a:schemeClr>
                </a:solidFill>
                <a:cs typeface="Calibri"/>
              </a:rPr>
              <a:t>Roman Strzałkowski - </a:t>
            </a:r>
            <a:r>
              <a:rPr lang="pl-PL" sz="2000">
                <a:solidFill>
                  <a:schemeClr val="tx1">
                    <a:lumMod val="85000"/>
                    <a:lumOff val="15000"/>
                  </a:schemeClr>
                </a:solidFill>
                <a:cs typeface="Calibri"/>
                <a:hlinkClick r:id="rId4">
                  <a:extLst>
                    <a:ext uri="{A12FA001-AC4F-418D-AE19-62706E023703}">
                      <ahyp:hlinkClr xmlns:ahyp="http://schemas.microsoft.com/office/drawing/2018/hyperlinkcolor" val="tx"/>
                    </a:ext>
                  </a:extLst>
                </a:hlinkClick>
              </a:rPr>
              <a:t>https</a:t>
            </a:r>
            <a:r>
              <a:rPr lang="pl-PL" sz="2000">
                <a:solidFill>
                  <a:schemeClr val="tx1">
                    <a:lumMod val="85000"/>
                    <a:lumOff val="15000"/>
                  </a:schemeClr>
                </a:solidFill>
                <a:ea typeface="+mn-lt"/>
                <a:cs typeface="+mn-lt"/>
                <a:hlinkClick r:id="rId4">
                  <a:extLst>
                    <a:ext uri="{A12FA001-AC4F-418D-AE19-62706E023703}">
                      <ahyp:hlinkClr xmlns:ahyp="http://schemas.microsoft.com/office/drawing/2018/hyperlinkcolor" val="tx"/>
                    </a:ext>
                  </a:extLst>
                </a:hlinkClick>
              </a:rPr>
              <a:t>://pl.wikipedia.org/wiki/Roman_Strza%C5%82kowski</a:t>
            </a:r>
            <a:endParaRPr lang="pl-PL" sz="2000">
              <a:solidFill>
                <a:schemeClr val="tx1">
                  <a:lumMod val="85000"/>
                  <a:lumOff val="15000"/>
                </a:schemeClr>
              </a:solidFill>
              <a:ea typeface="+mn-lt"/>
              <a:cs typeface="+mn-lt"/>
            </a:endParaRPr>
          </a:p>
          <a:p>
            <a:r>
              <a:rPr lang="pl-PL" sz="2000">
                <a:solidFill>
                  <a:schemeClr val="tx1">
                    <a:lumMod val="85000"/>
                    <a:lumOff val="15000"/>
                  </a:schemeClr>
                </a:solidFill>
                <a:ea typeface="+mn-lt"/>
                <a:cs typeface="+mn-lt"/>
              </a:rPr>
              <a:t>Zdjęcia z usługi Bing</a:t>
            </a:r>
          </a:p>
          <a:p>
            <a:pPr marL="0" indent="0">
              <a:buNone/>
            </a:pPr>
            <a:endParaRPr lang="pl-PL" sz="2000">
              <a:ea typeface="+mn-lt"/>
              <a:cs typeface="+mn-lt"/>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9236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39B77"/>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chemeClr val="bg2">
              <a:alpha val="50000"/>
            </a:schemeClr>
          </a:solidFill>
          <a:ln w="32707" cap="flat">
            <a:noFill/>
            <a:prstDash val="solid"/>
            <a:miter/>
          </a:ln>
        </p:spPr>
        <p:txBody>
          <a:bodyPr rtlCol="0" anchor="ctr"/>
          <a:lstStyle/>
          <a:p>
            <a:endParaRPr lang="en-US"/>
          </a:p>
        </p:txBody>
      </p:sp>
      <p:sp>
        <p:nvSpPr>
          <p:cNvPr id="3" name="Podtytuł 2">
            <a:extLst>
              <a:ext uri="{FF2B5EF4-FFF2-40B4-BE49-F238E27FC236}">
                <a16:creationId xmlns:a16="http://schemas.microsoft.com/office/drawing/2014/main" id="{F01C12E8-92D9-4E6C-8E20-9F5A7A46E4FC}"/>
              </a:ext>
            </a:extLst>
          </p:cNvPr>
          <p:cNvSpPr>
            <a:spLocks noGrp="1"/>
          </p:cNvSpPr>
          <p:nvPr>
            <p:ph type="subTitle" idx="1"/>
          </p:nvPr>
        </p:nvSpPr>
        <p:spPr>
          <a:xfrm>
            <a:off x="5255872" y="1492047"/>
            <a:ext cx="6608076" cy="2934445"/>
          </a:xfrm>
        </p:spPr>
        <p:txBody>
          <a:bodyPr vert="horz" lIns="91440" tIns="45720" rIns="91440" bIns="45720" rtlCol="0" anchor="ctr">
            <a:normAutofit/>
          </a:bodyPr>
          <a:lstStyle/>
          <a:p>
            <a:pPr algn="l"/>
            <a:r>
              <a:rPr lang="pl-PL" sz="4000">
                <a:cs typeface="Calibri"/>
              </a:rPr>
              <a:t>Dziękuje za uwagę</a:t>
            </a:r>
            <a:endParaRPr lang="pl-PL" sz="4000"/>
          </a:p>
        </p:txBody>
      </p:sp>
    </p:spTree>
    <p:extLst>
      <p:ext uri="{BB962C8B-B14F-4D97-AF65-F5344CB8AC3E}">
        <p14:creationId xmlns:p14="http://schemas.microsoft.com/office/powerpoint/2010/main" val="272229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21A6E99C-0346-4470-A381-C7472AC07948}"/>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Dlaczego taki Tytuł?</a:t>
            </a:r>
            <a:endParaRPr lang="pl-PL" sz="3600">
              <a:solidFill>
                <a:schemeClr val="tx1">
                  <a:lumMod val="85000"/>
                  <a:lumOff val="15000"/>
                </a:schemeClr>
              </a:solidFill>
            </a:endParaRPr>
          </a:p>
        </p:txBody>
      </p:sp>
      <p:sp>
        <p:nvSpPr>
          <p:cNvPr id="3" name="Symbol zastępczy zawartości 2">
            <a:extLst>
              <a:ext uri="{FF2B5EF4-FFF2-40B4-BE49-F238E27FC236}">
                <a16:creationId xmlns:a16="http://schemas.microsoft.com/office/drawing/2014/main" id="{094F78E7-F504-45B8-8CD5-4BAFE50BD347}"/>
              </a:ext>
            </a:extLst>
          </p:cNvPr>
          <p:cNvSpPr>
            <a:spLocks noGrp="1"/>
          </p:cNvSpPr>
          <p:nvPr>
            <p:ph idx="1"/>
          </p:nvPr>
        </p:nvSpPr>
        <p:spPr>
          <a:xfrm>
            <a:off x="1813303" y="1930195"/>
            <a:ext cx="9240582" cy="3734790"/>
          </a:xfrm>
        </p:spPr>
        <p:txBody>
          <a:bodyPr vert="horz" lIns="91440" tIns="45720" rIns="91440" bIns="45720" rtlCol="0" anchor="ctr">
            <a:normAutofit/>
          </a:bodyPr>
          <a:lstStyle/>
          <a:p>
            <a:pPr marL="514350" indent="-514350">
              <a:buAutoNum type="arabicPeriod"/>
            </a:pPr>
            <a:r>
              <a:rPr lang="pl-PL" sz="2400">
                <a:solidFill>
                  <a:schemeClr val="tx1">
                    <a:lumMod val="85000"/>
                    <a:lumOff val="15000"/>
                  </a:schemeClr>
                </a:solidFill>
                <a:cs typeface="Calibri" panose="020F0502020204030204"/>
              </a:rPr>
              <a:t>13 lat - tyle żył Romek strzałkowski, najmłodsza ofiara poznańskiego czerwca '56.</a:t>
            </a:r>
          </a:p>
          <a:p>
            <a:pPr marL="514350" indent="-514350">
              <a:buAutoNum type="arabicPeriod"/>
            </a:pPr>
            <a:r>
              <a:rPr lang="pl-PL" sz="2400">
                <a:solidFill>
                  <a:schemeClr val="tx1">
                    <a:lumMod val="85000"/>
                    <a:lumOff val="15000"/>
                  </a:schemeClr>
                </a:solidFill>
                <a:cs typeface="Calibri" panose="020F0502020204030204"/>
              </a:rPr>
              <a:t>13 minut – tyle czasu umierał na szubienicy Peter Mansfeld, najmłodsza ofiara represji po zdławieniu Powstania Węgierskiego '56. </a:t>
            </a:r>
          </a:p>
          <a:p>
            <a:pPr marL="0" indent="0">
              <a:buNone/>
            </a:pPr>
            <a:endParaRPr lang="pl-PL" sz="2400">
              <a:solidFill>
                <a:schemeClr val="tx1">
                  <a:lumMod val="85000"/>
                  <a:lumOff val="15000"/>
                </a:schemeClr>
              </a:solidFill>
              <a:cs typeface="Calibri" panose="020F0502020204030204"/>
            </a:endParaRPr>
          </a:p>
          <a:p>
            <a:pPr marL="0" indent="0">
              <a:buNone/>
            </a:pPr>
            <a:r>
              <a:rPr lang="pl-PL" sz="2400">
                <a:solidFill>
                  <a:schemeClr val="tx1">
                    <a:lumMod val="85000"/>
                    <a:lumOff val="15000"/>
                  </a:schemeClr>
                </a:solidFill>
                <a:cs typeface="Calibri" panose="020F0502020204030204"/>
              </a:rPr>
              <a:t>W tej prezentacji opowiem o tych dwóch postaciach.</a:t>
            </a:r>
          </a:p>
        </p:txBody>
      </p:sp>
      <p:sp>
        <p:nvSpPr>
          <p:cNvPr id="14"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6358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39B77"/>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ytuł 1">
            <a:extLst>
              <a:ext uri="{FF2B5EF4-FFF2-40B4-BE49-F238E27FC236}">
                <a16:creationId xmlns:a16="http://schemas.microsoft.com/office/drawing/2014/main" id="{0561D74C-341D-4B08-A0B4-BA85F3969DB0}"/>
              </a:ext>
            </a:extLst>
          </p:cNvPr>
          <p:cNvSpPr>
            <a:spLocks noGrp="1"/>
          </p:cNvSpPr>
          <p:nvPr>
            <p:ph type="ctrTitle"/>
          </p:nvPr>
        </p:nvSpPr>
        <p:spPr>
          <a:xfrm>
            <a:off x="5751094" y="1058780"/>
            <a:ext cx="5949945" cy="3092116"/>
          </a:xfrm>
        </p:spPr>
        <p:txBody>
          <a:bodyPr anchor="ctr">
            <a:normAutofit/>
          </a:bodyPr>
          <a:lstStyle/>
          <a:p>
            <a:pPr algn="l"/>
            <a:r>
              <a:rPr lang="pl-PL" sz="5400" b="1">
                <a:cs typeface="Calibri Light"/>
              </a:rPr>
              <a:t>Roman Strzałkowski</a:t>
            </a:r>
            <a:endParaRPr lang="pl-PL" sz="5400" b="1"/>
          </a:p>
        </p:txBody>
      </p:sp>
      <p:sp>
        <p:nvSpPr>
          <p:cNvPr id="3" name="Podtytuł 2">
            <a:extLst>
              <a:ext uri="{FF2B5EF4-FFF2-40B4-BE49-F238E27FC236}">
                <a16:creationId xmlns:a16="http://schemas.microsoft.com/office/drawing/2014/main" id="{AE071AA9-CA3A-437E-905F-8586EBDFBD13}"/>
              </a:ext>
            </a:extLst>
          </p:cNvPr>
          <p:cNvSpPr>
            <a:spLocks noGrp="1"/>
          </p:cNvSpPr>
          <p:nvPr>
            <p:ph type="subTitle" idx="1"/>
          </p:nvPr>
        </p:nvSpPr>
        <p:spPr>
          <a:xfrm>
            <a:off x="838200" y="5041616"/>
            <a:ext cx="3781926" cy="1246472"/>
          </a:xfrm>
        </p:spPr>
        <p:txBody>
          <a:bodyPr vert="horz" lIns="91440" tIns="45720" rIns="91440" bIns="45720" rtlCol="0" anchor="ctr">
            <a:normAutofit/>
          </a:bodyPr>
          <a:lstStyle/>
          <a:p>
            <a:pPr algn="l"/>
            <a:r>
              <a:rPr lang="pl-PL">
                <a:ea typeface="+mn-lt"/>
                <a:cs typeface="+mn-lt"/>
              </a:rPr>
              <a:t>(Ur. 20 marca 1943 w Warszawie,</a:t>
            </a:r>
            <a:r>
              <a:rPr lang="pl-PL">
                <a:cs typeface="Calibri"/>
              </a:rPr>
              <a:t> Zm. 28 czerwca 1956 w Poznaniu)</a:t>
            </a:r>
            <a:endParaRPr lang="en-US">
              <a:ea typeface="+mn-lt"/>
              <a:cs typeface="+mn-lt"/>
            </a:endParaRPr>
          </a:p>
        </p:txBody>
      </p:sp>
    </p:spTree>
    <p:extLst>
      <p:ext uri="{BB962C8B-B14F-4D97-AF65-F5344CB8AC3E}">
        <p14:creationId xmlns:p14="http://schemas.microsoft.com/office/powerpoint/2010/main" val="19345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39B77"/>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7EC81E8-43B5-4E77-9FD9-D6913EB5ACB6}"/>
              </a:ext>
            </a:extLst>
          </p:cNvPr>
          <p:cNvSpPr>
            <a:spLocks noGrp="1"/>
          </p:cNvSpPr>
          <p:nvPr>
            <p:ph type="title"/>
          </p:nvPr>
        </p:nvSpPr>
        <p:spPr>
          <a:xfrm>
            <a:off x="6513788" y="365125"/>
            <a:ext cx="4840010" cy="1807305"/>
          </a:xfrm>
        </p:spPr>
        <p:txBody>
          <a:bodyPr>
            <a:normAutofit/>
          </a:bodyPr>
          <a:lstStyle/>
          <a:p>
            <a:r>
              <a:rPr lang="pl-PL">
                <a:cs typeface="Calibri Light"/>
              </a:rPr>
              <a:t>Roman Strzałkowski</a:t>
            </a:r>
            <a:endParaRPr lang="pl-PL"/>
          </a:p>
        </p:txBody>
      </p:sp>
      <p:pic>
        <p:nvPicPr>
          <p:cNvPr id="4" name="Obraz 4" descr="On anniversary of Poznań Uprising, mystery still surrounds ...">
            <a:extLst>
              <a:ext uri="{FF2B5EF4-FFF2-40B4-BE49-F238E27FC236}">
                <a16:creationId xmlns:a16="http://schemas.microsoft.com/office/drawing/2014/main" id="{5F36286E-5DF5-41B4-BE02-A80D0DA835CA}"/>
              </a:ext>
            </a:extLst>
          </p:cNvPr>
          <p:cNvPicPr>
            <a:picLocks noChangeAspect="1"/>
          </p:cNvPicPr>
          <p:nvPr/>
        </p:nvPicPr>
        <p:blipFill rotWithShape="1">
          <a:blip r:embed="rId2"/>
          <a:srcRect b="26840"/>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Symbol zastępczy zawartości 2">
            <a:extLst>
              <a:ext uri="{FF2B5EF4-FFF2-40B4-BE49-F238E27FC236}">
                <a16:creationId xmlns:a16="http://schemas.microsoft.com/office/drawing/2014/main" id="{7EB56A3E-0C41-4D5C-8854-F4EF836BAE31}"/>
              </a:ext>
            </a:extLst>
          </p:cNvPr>
          <p:cNvSpPr>
            <a:spLocks noGrp="1"/>
          </p:cNvSpPr>
          <p:nvPr>
            <p:ph idx="1"/>
          </p:nvPr>
        </p:nvSpPr>
        <p:spPr>
          <a:xfrm>
            <a:off x="6513788" y="2333297"/>
            <a:ext cx="4840010" cy="3843666"/>
          </a:xfrm>
        </p:spPr>
        <p:txBody>
          <a:bodyPr vert="horz" lIns="91440" tIns="45720" rIns="91440" bIns="45720" rtlCol="0" anchor="t">
            <a:normAutofit/>
          </a:bodyPr>
          <a:lstStyle/>
          <a:p>
            <a:r>
              <a:rPr lang="pl-PL" sz="1600">
                <a:cs typeface="Calibri" panose="020F0502020204030204"/>
              </a:rPr>
              <a:t>Ur. 20 marca 1943 w Warszawie.</a:t>
            </a:r>
          </a:p>
          <a:p>
            <a:r>
              <a:rPr lang="pl-PL" sz="1600">
                <a:ea typeface="+mn-lt"/>
                <a:cs typeface="+mn-lt"/>
              </a:rPr>
              <a:t>Zm. 28 czerwca 1956 w Poznaniu.</a:t>
            </a:r>
          </a:p>
          <a:p>
            <a:r>
              <a:rPr lang="pl-PL" sz="1600">
                <a:ea typeface="+mn-lt"/>
                <a:cs typeface="+mn-lt"/>
              </a:rPr>
              <a:t>uczeń VII klasy Szkoły Podstawowej nr 40 w Poznaniu (wcześniej relegowany z Państwowej Szkoły Muzycznej I stopnia im. Karola Kurpińskiego w Poznaniu).</a:t>
            </a:r>
          </a:p>
          <a:p>
            <a:r>
              <a:rPr lang="pl-PL" sz="1600">
                <a:ea typeface="+mn-lt"/>
                <a:cs typeface="+mn-lt"/>
              </a:rPr>
              <a:t>Zginął w wieku 13 lat od kuli w czasie szturmu robotników na gmach Komitetu do spraw Bezpieczeństwa Publicznego podczas Poznańskiego Czerwca.</a:t>
            </a:r>
          </a:p>
          <a:p>
            <a:r>
              <a:rPr lang="pl-PL" sz="1600" b="1">
                <a:ea typeface="+mn-lt"/>
                <a:cs typeface="+mn-lt"/>
              </a:rPr>
              <a:t>Śmierć Strzałkowskiego urosła do rangi symbolu Poznańskiego Czerwca 1956. Owiana jest legendą, którą trudno oddzielić od rzeczywistości.</a:t>
            </a:r>
            <a:endParaRPr lang="pl-PL" sz="1600" b="1">
              <a:cs typeface="Calibri" panose="020F0502020204030204"/>
            </a:endParaRPr>
          </a:p>
        </p:txBody>
      </p:sp>
    </p:spTree>
    <p:extLst>
      <p:ext uri="{BB962C8B-B14F-4D97-AF65-F5344CB8AC3E}">
        <p14:creationId xmlns:p14="http://schemas.microsoft.com/office/powerpoint/2010/main" val="2843460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E9B818C1-FEAD-4783-B14D-ED6DEBDCE485}"/>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Wersje Wydarzeń</a:t>
            </a:r>
            <a:endParaRPr lang="pl-PL" sz="3600">
              <a:solidFill>
                <a:schemeClr val="tx1">
                  <a:lumMod val="85000"/>
                  <a:lumOff val="15000"/>
                </a:schemeClr>
              </a:solidFill>
            </a:endParaRPr>
          </a:p>
        </p:txBody>
      </p:sp>
      <p:sp>
        <p:nvSpPr>
          <p:cNvPr id="3" name="Symbol zastępczy zawartości 2">
            <a:extLst>
              <a:ext uri="{FF2B5EF4-FFF2-40B4-BE49-F238E27FC236}">
                <a16:creationId xmlns:a16="http://schemas.microsoft.com/office/drawing/2014/main" id="{0DD7F40F-F856-4EBD-B7D2-388C3C745BA8}"/>
              </a:ext>
            </a:extLst>
          </p:cNvPr>
          <p:cNvSpPr>
            <a:spLocks noGrp="1"/>
          </p:cNvSpPr>
          <p:nvPr>
            <p:ph idx="1"/>
          </p:nvPr>
        </p:nvSpPr>
        <p:spPr>
          <a:xfrm>
            <a:off x="1398544" y="2094170"/>
            <a:ext cx="10185848" cy="4371398"/>
          </a:xfrm>
        </p:spPr>
        <p:txBody>
          <a:bodyPr vert="horz" lIns="91440" tIns="45720" rIns="91440" bIns="45720" rtlCol="0" anchor="ctr">
            <a:noAutofit/>
          </a:bodyPr>
          <a:lstStyle/>
          <a:p>
            <a:r>
              <a:rPr lang="pl-PL" sz="1700">
                <a:solidFill>
                  <a:schemeClr val="tx1">
                    <a:lumMod val="85000"/>
                    <a:lumOff val="15000"/>
                  </a:schemeClr>
                </a:solidFill>
                <a:ea typeface="+mn-lt"/>
                <a:cs typeface="+mn-lt"/>
              </a:rPr>
              <a:t>Według zeznań świadków, było parę teorii. Podczas demonstracji (ostrzeliwanej w tym czasie przez UB) chłopiec przejął flagę od rannej tramwajarki, Heleny Przybyłek, która w jednej z relacji powiedziała (co potwierdziła druga tramwajarka, Stanisława Sobańska):</a:t>
            </a:r>
            <a:endParaRPr lang="pl-PL" sz="1700">
              <a:solidFill>
                <a:schemeClr val="tx1">
                  <a:lumMod val="85000"/>
                  <a:lumOff val="15000"/>
                </a:schemeClr>
              </a:solidFill>
              <a:cs typeface="Calibri"/>
            </a:endParaRPr>
          </a:p>
          <a:p>
            <a:r>
              <a:rPr lang="pl-PL" sz="1700" i="1">
                <a:solidFill>
                  <a:schemeClr val="tx1">
                    <a:lumMod val="85000"/>
                    <a:lumOff val="15000"/>
                  </a:schemeClr>
                </a:solidFill>
                <a:ea typeface="+mn-lt"/>
                <a:cs typeface="+mn-lt"/>
              </a:rPr>
              <a:t>„O godzinie 9 zatrzymano tramwaje i wszystkich do pochodu. I my w tym pochodzie żeśmy szły. (...) Przechodziłyśmy ulicą Dąbrowskiego i Kochanowskiego. Na Kochanowskiego jakiś mężczyzna doszedł do nas i sztandar nam dał. I w chwili, gdy ten sztandar wzięłam i idę, zostałam ranna w obie nogi. Upadłam. Podleciał chłopiec i podniósł sztandar. Wtedy nie wiedziałam, że to był Romek.”</a:t>
            </a:r>
            <a:endParaRPr lang="pl-PL" sz="1700" baseline="30000">
              <a:solidFill>
                <a:schemeClr val="tx1">
                  <a:lumMod val="85000"/>
                  <a:lumOff val="15000"/>
                </a:schemeClr>
              </a:solidFill>
              <a:ea typeface="+mn-lt"/>
              <a:cs typeface="+mn-lt"/>
            </a:endParaRPr>
          </a:p>
          <a:p>
            <a:r>
              <a:rPr lang="pl-PL" sz="1700">
                <a:solidFill>
                  <a:schemeClr val="tx1">
                    <a:lumMod val="85000"/>
                    <a:lumOff val="15000"/>
                  </a:schemeClr>
                </a:solidFill>
                <a:ea typeface="+mn-lt"/>
                <a:cs typeface="+mn-lt"/>
              </a:rPr>
              <a:t>Według innych relacji Romek miał również nieść transparent z napisem: „Chcemy religii w szkole” (być może miało to miejsce przed przejęciem flagi). Następnie, według zeznań różnych świadków, został zabity strzałem w klatkę piersiową, który padł z gmachu UB, lub zginął w późniejszym czasie w jednym z garaży na terenie bazy transportowej UB.</a:t>
            </a:r>
          </a:p>
          <a:p>
            <a:r>
              <a:rPr lang="pl-PL" sz="1700">
                <a:solidFill>
                  <a:schemeClr val="tx1">
                    <a:lumMod val="85000"/>
                    <a:lumOff val="15000"/>
                  </a:schemeClr>
                </a:solidFill>
                <a:ea typeface="+mn-lt"/>
                <a:cs typeface="+mn-lt"/>
              </a:rPr>
              <a:t>Według najnowszych badań, zgodnych z zeznaniami innych świadków, najbardziej prawdopodobna jest druga wersja, według której Strzałkowski zginął przypadkowo bądź został zastrzelony 28 czerwca 1956 o godz. 12:15 na terenie dyspozytorni UB, gdzie znaleziono jego ciało, przez funkcjonariuszkę UB, Teofilę Kowal (jak się później okazało, był to pseudonim nadany jej przez milicję i sąd w czasie procesu sądowego w październiku 1956, w obawie przed linczem).</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00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77E90D3B-9DF4-4B3E-87B3-5EDF04ED93B4}"/>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Teofilia Kowal</a:t>
            </a:r>
            <a:endParaRPr lang="pl-PL" sz="3600">
              <a:solidFill>
                <a:schemeClr val="tx1">
                  <a:lumMod val="85000"/>
                  <a:lumOff val="15000"/>
                </a:schemeClr>
              </a:solidFill>
            </a:endParaRPr>
          </a:p>
        </p:txBody>
      </p:sp>
      <p:sp>
        <p:nvSpPr>
          <p:cNvPr id="3" name="Symbol zastępczy zawartości 2">
            <a:extLst>
              <a:ext uri="{FF2B5EF4-FFF2-40B4-BE49-F238E27FC236}">
                <a16:creationId xmlns:a16="http://schemas.microsoft.com/office/drawing/2014/main" id="{02E34E4C-34F7-46AC-901E-1C3CF735270F}"/>
              </a:ext>
            </a:extLst>
          </p:cNvPr>
          <p:cNvSpPr>
            <a:spLocks noGrp="1"/>
          </p:cNvSpPr>
          <p:nvPr>
            <p:ph idx="1"/>
          </p:nvPr>
        </p:nvSpPr>
        <p:spPr>
          <a:xfrm>
            <a:off x="231431" y="1660120"/>
            <a:ext cx="11815949" cy="4313524"/>
          </a:xfrm>
        </p:spPr>
        <p:txBody>
          <a:bodyPr vert="horz" lIns="91440" tIns="45720" rIns="91440" bIns="45720" rtlCol="0" anchor="ctr">
            <a:noAutofit/>
          </a:bodyPr>
          <a:lstStyle/>
          <a:p>
            <a:r>
              <a:rPr lang="pl-PL" sz="2000">
                <a:solidFill>
                  <a:schemeClr val="tx1">
                    <a:lumMod val="85000"/>
                    <a:lumOff val="15000"/>
                  </a:schemeClr>
                </a:solidFill>
                <a:ea typeface="+mn-lt"/>
                <a:cs typeface="+mn-lt"/>
              </a:rPr>
              <a:t>Teofila Kowal pracowała w poznańskich zakładach „Stomil”. 28 czerwca 1956 r. została zatrzymana przez milicję.</a:t>
            </a:r>
            <a:endParaRPr lang="pl-PL">
              <a:solidFill>
                <a:schemeClr val="tx1">
                  <a:lumMod val="85000"/>
                  <a:lumOff val="15000"/>
                </a:schemeClr>
              </a:solidFill>
              <a:ea typeface="+mn-lt"/>
              <a:cs typeface="+mn-lt"/>
            </a:endParaRPr>
          </a:p>
          <a:p>
            <a:r>
              <a:rPr lang="pl-PL" sz="2000">
                <a:solidFill>
                  <a:schemeClr val="tx1">
                    <a:lumMod val="85000"/>
                    <a:lumOff val="15000"/>
                  </a:schemeClr>
                </a:solidFill>
                <a:ea typeface="+mn-lt"/>
                <a:cs typeface="+mn-lt"/>
              </a:rPr>
              <a:t> Prokuratura nie wykonała ekspertyzy balistycznej, a kobieta nie potrafiła też wytłumaczyć, dlaczego znalazła się na terenie dyspozytorni i co tam  robiła.</a:t>
            </a:r>
            <a:endParaRPr lang="pl-PL">
              <a:solidFill>
                <a:schemeClr val="tx1">
                  <a:lumMod val="85000"/>
                  <a:lumOff val="15000"/>
                </a:schemeClr>
              </a:solidFill>
              <a:cs typeface="Calibri"/>
            </a:endParaRPr>
          </a:p>
          <a:p>
            <a:r>
              <a:rPr lang="pl-PL" sz="2000">
                <a:solidFill>
                  <a:schemeClr val="tx1">
                    <a:lumMod val="85000"/>
                    <a:lumOff val="15000"/>
                  </a:schemeClr>
                </a:solidFill>
                <a:ea typeface="+mn-lt"/>
                <a:cs typeface="+mn-lt"/>
              </a:rPr>
              <a:t>W 2005 roku poznański IPN wznowił śledztwo w sprawie Strzałkowskiego. Jednak nie udało się przesłuchać Teofili Kowal, gdyż zmarła w 2005. W zeznaniach z 1957, Teofila Kowal kilkukrotnie zmieniała zeznania w sprawie śmierci Strzałkowskiego. Najpierw stwierdziła, iż zginął, gdy przebywał na otwartej przestrzeni pomiędzy garażami UB. Następnie powiedziała, iż miało to miejsce w samych garażach, w budynku dyspozytorni UB.</a:t>
            </a:r>
          </a:p>
          <a:p>
            <a:r>
              <a:rPr lang="pl-PL" sz="2000">
                <a:solidFill>
                  <a:schemeClr val="tx1">
                    <a:lumMod val="85000"/>
                    <a:lumOff val="15000"/>
                  </a:schemeClr>
                </a:solidFill>
                <a:ea typeface="+mn-lt"/>
                <a:cs typeface="+mn-lt"/>
              </a:rPr>
              <a:t>W jej relacjach Strzałkowski zginął od kuli z zewnątrz, od pocisku wystrzelonego przez demonstrantów z pobliskiego budynku. Po śmierci miała umieścić zwłoki chłopca w pozycji siedzącej na krześle.</a:t>
            </a:r>
            <a:endParaRPr lang="pl-PL" sz="2000">
              <a:solidFill>
                <a:schemeClr val="tx1">
                  <a:lumMod val="85000"/>
                  <a:lumOff val="15000"/>
                </a:schemeClr>
              </a:solidFill>
              <a:cs typeface="Calibri"/>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893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7A08895B-960F-497B-A0EF-2FABF0C03A36}"/>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Teofilia Kowal cd.</a:t>
            </a:r>
            <a:endParaRPr lang="pl-PL" sz="3600">
              <a:solidFill>
                <a:schemeClr val="tx1">
                  <a:lumMod val="85000"/>
                  <a:lumOff val="15000"/>
                </a:schemeClr>
              </a:solidFill>
            </a:endParaRPr>
          </a:p>
        </p:txBody>
      </p:sp>
      <p:sp>
        <p:nvSpPr>
          <p:cNvPr id="3" name="Symbol zastępczy zawartości 2">
            <a:extLst>
              <a:ext uri="{FF2B5EF4-FFF2-40B4-BE49-F238E27FC236}">
                <a16:creationId xmlns:a16="http://schemas.microsoft.com/office/drawing/2014/main" id="{B4A45FBC-4BB4-4C7C-BCA6-0F4AE66DCA92}"/>
              </a:ext>
            </a:extLst>
          </p:cNvPr>
          <p:cNvSpPr>
            <a:spLocks noGrp="1"/>
          </p:cNvSpPr>
          <p:nvPr>
            <p:ph idx="1"/>
          </p:nvPr>
        </p:nvSpPr>
        <p:spPr>
          <a:xfrm>
            <a:off x="-62" y="2103817"/>
            <a:ext cx="12192125" cy="4390688"/>
          </a:xfrm>
        </p:spPr>
        <p:txBody>
          <a:bodyPr vert="horz" lIns="91440" tIns="45720" rIns="91440" bIns="45720" rtlCol="0" anchor="ctr">
            <a:noAutofit/>
          </a:bodyPr>
          <a:lstStyle/>
          <a:p>
            <a:r>
              <a:rPr lang="pl-PL" sz="1500">
                <a:solidFill>
                  <a:schemeClr val="tx1">
                    <a:lumMod val="85000"/>
                    <a:lumOff val="15000"/>
                  </a:schemeClr>
                </a:solidFill>
                <a:ea typeface="+mn-lt"/>
                <a:cs typeface="+mn-lt"/>
              </a:rPr>
              <a:t>Zeznania Teofili Kowal budziły poważne wątpliwości. Jeden ze świadków, Marian Kubicki, stwierdził, iż o godzinie 15 (prawie 3 godziny po śmierci Strzałkowskiego) nie widział ciała na krześle w garażu. Potwierdziły to również późniejsze informacje </a:t>
            </a:r>
            <a:r>
              <a:rPr lang="pl-PL" sz="1500" b="1">
                <a:solidFill>
                  <a:srgbClr val="FF0000"/>
                </a:solidFill>
                <a:ea typeface="+mn-lt"/>
                <a:cs typeface="+mn-lt"/>
              </a:rPr>
              <a:t>WUBP</a:t>
            </a:r>
            <a:r>
              <a:rPr lang="pl-PL" sz="1500">
                <a:solidFill>
                  <a:schemeClr val="tx1">
                    <a:lumMod val="85000"/>
                    <a:lumOff val="15000"/>
                  </a:schemeClr>
                </a:solidFill>
                <a:ea typeface="+mn-lt"/>
                <a:cs typeface="+mn-lt"/>
              </a:rPr>
              <a:t> – ciało Romana Strzałkowskiego zostało przeniesione do budynku UB, nakryte pościelą i po odcieknięciu krwi i zakrzepnięciu ran postrzałowych usadowione w garażu na krześle. W późniejszych oględzinach biegłych potwierdzono wersję WUBP, stwierdzając, iż krew nie ściekała w dół, gdyż ślady były tylko na koszulce chłopca, a więc nie mógł on siedzieć na krześle przez dłuższy czas po śmierci.</a:t>
            </a:r>
            <a:endParaRPr lang="pl-PL" sz="1500">
              <a:solidFill>
                <a:schemeClr val="tx1">
                  <a:lumMod val="85000"/>
                  <a:lumOff val="15000"/>
                </a:schemeClr>
              </a:solidFill>
              <a:cs typeface="Calibri"/>
            </a:endParaRPr>
          </a:p>
          <a:p>
            <a:r>
              <a:rPr lang="pl-PL" sz="1500">
                <a:solidFill>
                  <a:schemeClr val="tx1">
                    <a:lumMod val="85000"/>
                    <a:lumOff val="15000"/>
                  </a:schemeClr>
                </a:solidFill>
                <a:ea typeface="+mn-lt"/>
                <a:cs typeface="+mn-lt"/>
              </a:rPr>
              <a:t>Wersji Teofili Kowal zaprzeczyli również biegli z Zakładu Medycyny Sądowej w Poznaniu, stwierdzając, iż strzał oddany był od dołu ku górze z niskiego poziomu (rana wylotowa znajdowała się wyżej od wlotowej, a kanał postrzałowy, którym przeszła kula, skierowany był ukośnie od lewej strony klatki piersiowej ku górze). Niemożliwe jest zatem, iż strzał został oddany spoza budynku dyspozytorni, gdyż rana wlotowa musiałaby być wyżej od rany wylotowej, a kanał postrzałowy przebiegać ukośnie w dół. W ekspertyzie końcowej zespół biegłych stwierdził m.in:</a:t>
            </a:r>
          </a:p>
          <a:p>
            <a:r>
              <a:rPr lang="pl-PL" sz="1500">
                <a:solidFill>
                  <a:schemeClr val="tx1">
                    <a:lumMod val="85000"/>
                    <a:lumOff val="15000"/>
                  </a:schemeClr>
                </a:solidFill>
                <a:ea typeface="+mn-lt"/>
                <a:cs typeface="+mn-lt"/>
              </a:rPr>
              <a:t>Ustalenia te uczyniły zeznania Teofili Kowal całkowicie niewiarygodnymi i sugerowały, iż złożyła ona zeznania na podstawie wskazówek, udzielanych jej przez funkcjonariuszy WUBP. Ojciec Romana, Jan Strzałkowski, na podstawie dalszych ustaleń Zakładu Medycyny Sądowej, stwierdzających, iż tor pocisku przebiegał pod takim kątem, nachyleniem i z niskiego poziomu, tak że w normalnych warunkach musiałby uderzyć w rękę chłopca lub w rękaw koszulki, przypuszczał, wobec braku takich śladów, iż syn musiał mieć podniesione ręce w czasie poprzedzającym śmierć.</a:t>
            </a:r>
          </a:p>
          <a:p>
            <a:r>
              <a:rPr lang="pl-PL" sz="1500">
                <a:solidFill>
                  <a:schemeClr val="tx1">
                    <a:lumMod val="85000"/>
                    <a:lumOff val="15000"/>
                  </a:schemeClr>
                </a:solidFill>
                <a:ea typeface="+mn-lt"/>
                <a:cs typeface="+mn-lt"/>
              </a:rPr>
              <a:t>W związku z tym podejrzewał, iż śmierć Strzałkowskiego mogła być egzekucją, jednakże brak jednoznacznych dowodów nie pozwala na postawienie takiego wniosku. Śmierć mogła nastąpić np. w czasie szarpaniny (Roman, według relacji niektórych członków bliskiej rodziny Strzałkowskich, był chłopcem dość impulsywnym).</a:t>
            </a:r>
            <a:endParaRPr lang="pl-PL" sz="1500">
              <a:solidFill>
                <a:schemeClr val="tx1">
                  <a:lumMod val="85000"/>
                  <a:lumOff val="15000"/>
                </a:schemeClr>
              </a:solidFill>
            </a:endParaRPr>
          </a:p>
          <a:p>
            <a:pPr marL="0" indent="0">
              <a:buNone/>
            </a:pPr>
            <a:endParaRPr lang="pl-PL" sz="1500">
              <a:solidFill>
                <a:schemeClr val="tx1">
                  <a:lumMod val="85000"/>
                  <a:lumOff val="15000"/>
                </a:schemeClr>
              </a:solidFill>
              <a:cs typeface="Calibri"/>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010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774C13E6-8777-49B4-BDBE-30D5D598F207}"/>
              </a:ext>
            </a:extLst>
          </p:cNvPr>
          <p:cNvSpPr>
            <a:spLocks noGrp="1"/>
          </p:cNvSpPr>
          <p:nvPr>
            <p:ph type="title"/>
          </p:nvPr>
        </p:nvSpPr>
        <p:spPr>
          <a:xfrm>
            <a:off x="1137036" y="548640"/>
            <a:ext cx="9543405" cy="1188720"/>
          </a:xfrm>
        </p:spPr>
        <p:txBody>
          <a:bodyPr>
            <a:normAutofit/>
          </a:bodyPr>
          <a:lstStyle/>
          <a:p>
            <a:r>
              <a:rPr lang="pl-PL" sz="3600">
                <a:solidFill>
                  <a:schemeClr val="tx1">
                    <a:lumMod val="85000"/>
                    <a:lumOff val="15000"/>
                  </a:schemeClr>
                </a:solidFill>
                <a:cs typeface="Calibri Light"/>
              </a:rPr>
              <a:t>Umorzenie śledztwa</a:t>
            </a:r>
          </a:p>
        </p:txBody>
      </p:sp>
      <p:sp>
        <p:nvSpPr>
          <p:cNvPr id="3" name="Symbol zastępczy zawartości 2">
            <a:extLst>
              <a:ext uri="{FF2B5EF4-FFF2-40B4-BE49-F238E27FC236}">
                <a16:creationId xmlns:a16="http://schemas.microsoft.com/office/drawing/2014/main" id="{412E955C-BEBE-40E7-BB7F-5AB8136DB14B}"/>
              </a:ext>
            </a:extLst>
          </p:cNvPr>
          <p:cNvSpPr>
            <a:spLocks noGrp="1"/>
          </p:cNvSpPr>
          <p:nvPr>
            <p:ph idx="1"/>
          </p:nvPr>
        </p:nvSpPr>
        <p:spPr>
          <a:xfrm>
            <a:off x="154266" y="2190626"/>
            <a:ext cx="12192127" cy="4188131"/>
          </a:xfrm>
        </p:spPr>
        <p:txBody>
          <a:bodyPr vert="horz" lIns="91440" tIns="45720" rIns="91440" bIns="45720" rtlCol="0" anchor="ctr">
            <a:noAutofit/>
          </a:bodyPr>
          <a:lstStyle/>
          <a:p>
            <a:r>
              <a:rPr lang="pl-PL" sz="1650">
                <a:solidFill>
                  <a:schemeClr val="tx1">
                    <a:lumMod val="85000"/>
                    <a:lumOff val="15000"/>
                  </a:schemeClr>
                </a:solidFill>
                <a:ea typeface="+mn-lt"/>
                <a:cs typeface="+mn-lt"/>
              </a:rPr>
              <a:t>Uznano, iż Teofila Kowal dopuściła się przestępstwa świadomie, składając nieprawdziwe informacje i, z inicjatywy rodziców Strzałkowskiego, rozpoczęto w Prokuraturze Wojewódzkiej w Poznaniu przeciwko niej śledztwo, zakończone sformułowaniem aktu oskarżenia.</a:t>
            </a:r>
          </a:p>
          <a:p>
            <a:r>
              <a:rPr lang="pl-PL" sz="1650">
                <a:solidFill>
                  <a:schemeClr val="tx1">
                    <a:lumMod val="85000"/>
                    <a:lumOff val="15000"/>
                  </a:schemeClr>
                </a:solidFill>
                <a:ea typeface="+mn-lt"/>
                <a:cs typeface="+mn-lt"/>
              </a:rPr>
              <a:t>Postępowanie zostało jednak umorzone bez podania istotnych przyczyn. Jan Strzałkowski napisał wtedy zażalenie do Prokuratury Generalnej w Warszawie z prośbą o podanie przyczyn i prawnego uzasadnienia umorzenia śledztwa, jednak nigdy nie dostał żadnej odpowiedzi. Z kolei matka chłopca, Anna Strzałkowska, próbowała dostać się do Władysława Gomułki, nie wpuszczono jej jednak do budynku, w którym przebywał. Prokuratura odmówiła także zwrotu zakrwawionej koszulki ze śladami kul, będącej jednym z głównych dowodów w sprawie śmierci Strzałkowskiego (m.in. zaprzeczającej wersji wydarzeń, podawanej przez Teofilę Kowal).</a:t>
            </a:r>
            <a:endParaRPr lang="pl-PL" sz="1650">
              <a:solidFill>
                <a:schemeClr val="tx1">
                  <a:lumMod val="85000"/>
                  <a:lumOff val="15000"/>
                </a:schemeClr>
              </a:solidFill>
              <a:cs typeface="Calibri"/>
            </a:endParaRPr>
          </a:p>
          <a:p>
            <a:r>
              <a:rPr lang="pl-PL" sz="1650">
                <a:solidFill>
                  <a:schemeClr val="tx1">
                    <a:lumMod val="85000"/>
                    <a:lumOff val="15000"/>
                  </a:schemeClr>
                </a:solidFill>
                <a:ea typeface="+mn-lt"/>
                <a:cs typeface="+mn-lt"/>
              </a:rPr>
              <a:t>Obecnie koszulka wraz z innymi eksponatami znajduje się w otwartym w 2010 roku Muzeum im. ks. Józefa Jarzębowskiego w słynnej bazylice w Licheniu Starym. Zabytkowe ubranie co pewien czas jest wypożyczane do Muzeum Powstania Poznańskiego – Czerwiec 1956.</a:t>
            </a:r>
            <a:endParaRPr lang="pl-PL" sz="1650">
              <a:solidFill>
                <a:schemeClr val="tx1">
                  <a:lumMod val="85000"/>
                  <a:lumOff val="15000"/>
                </a:schemeClr>
              </a:solidFill>
              <a:cs typeface="Calibri" panose="020F0502020204030204"/>
            </a:endParaRPr>
          </a:p>
          <a:p>
            <a:pPr marL="0" indent="0">
              <a:buNone/>
            </a:pPr>
            <a:endParaRPr lang="pl-PL" sz="1100">
              <a:solidFill>
                <a:schemeClr val="tx1">
                  <a:lumMod val="85000"/>
                  <a:lumOff val="15000"/>
                </a:schemeClr>
              </a:solidFill>
              <a:cs typeface="Calibri" panose="020F0502020204030204"/>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041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39B77"/>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ytuł 1">
            <a:extLst>
              <a:ext uri="{FF2B5EF4-FFF2-40B4-BE49-F238E27FC236}">
                <a16:creationId xmlns:a16="http://schemas.microsoft.com/office/drawing/2014/main" id="{776DDCD8-4A0B-414E-8545-1DCDB69F802A}"/>
              </a:ext>
            </a:extLst>
          </p:cNvPr>
          <p:cNvSpPr>
            <a:spLocks noGrp="1"/>
          </p:cNvSpPr>
          <p:nvPr>
            <p:ph type="ctrTitle"/>
          </p:nvPr>
        </p:nvSpPr>
        <p:spPr>
          <a:xfrm>
            <a:off x="6387702" y="981615"/>
            <a:ext cx="5602705" cy="3092116"/>
          </a:xfrm>
        </p:spPr>
        <p:txBody>
          <a:bodyPr anchor="ctr">
            <a:normAutofit/>
          </a:bodyPr>
          <a:lstStyle/>
          <a:p>
            <a:pPr algn="l"/>
            <a:r>
              <a:rPr lang="pl-PL" sz="5400" b="1">
                <a:cs typeface="Calibri Light"/>
              </a:rPr>
              <a:t>Peter Mansfeld</a:t>
            </a:r>
            <a:endParaRPr lang="pl-PL" sz="5400" b="1"/>
          </a:p>
        </p:txBody>
      </p:sp>
      <p:sp>
        <p:nvSpPr>
          <p:cNvPr id="3" name="Podtytuł 2">
            <a:extLst>
              <a:ext uri="{FF2B5EF4-FFF2-40B4-BE49-F238E27FC236}">
                <a16:creationId xmlns:a16="http://schemas.microsoft.com/office/drawing/2014/main" id="{185C97C0-45E2-4EA6-9BE9-92BDA5F792A2}"/>
              </a:ext>
            </a:extLst>
          </p:cNvPr>
          <p:cNvSpPr>
            <a:spLocks noGrp="1"/>
          </p:cNvSpPr>
          <p:nvPr>
            <p:ph type="subTitle" idx="1"/>
          </p:nvPr>
        </p:nvSpPr>
        <p:spPr>
          <a:xfrm>
            <a:off x="838200" y="5041616"/>
            <a:ext cx="3781926" cy="1246472"/>
          </a:xfrm>
        </p:spPr>
        <p:txBody>
          <a:bodyPr vert="horz" lIns="91440" tIns="45720" rIns="91440" bIns="45720" rtlCol="0" anchor="ctr">
            <a:normAutofit/>
          </a:bodyPr>
          <a:lstStyle/>
          <a:p>
            <a:pPr algn="l"/>
            <a:r>
              <a:rPr lang="en-US">
                <a:cs typeface="Calibri"/>
              </a:rPr>
              <a:t>(Ur. 10 Marca 1941,  </a:t>
            </a:r>
            <a:r>
              <a:rPr lang="en-US" err="1">
                <a:cs typeface="Calibri"/>
              </a:rPr>
              <a:t>Zm</a:t>
            </a:r>
            <a:r>
              <a:rPr lang="en-US">
                <a:cs typeface="Calibri"/>
              </a:rPr>
              <a:t>. 21 Marca 1959)</a:t>
            </a:r>
            <a:endParaRPr lang="en-US">
              <a:ea typeface="+mn-lt"/>
              <a:cs typeface="+mn-lt"/>
            </a:endParaRPr>
          </a:p>
        </p:txBody>
      </p:sp>
    </p:spTree>
    <p:extLst>
      <p:ext uri="{BB962C8B-B14F-4D97-AF65-F5344CB8AC3E}">
        <p14:creationId xmlns:p14="http://schemas.microsoft.com/office/powerpoint/2010/main" val="294884006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Motyw pakietu Office</vt:lpstr>
      <vt:lpstr>13 Lat, 13 Minut</vt:lpstr>
      <vt:lpstr>Dlaczego taki Tytuł?</vt:lpstr>
      <vt:lpstr>Roman Strzałkowski</vt:lpstr>
      <vt:lpstr>Roman Strzałkowski</vt:lpstr>
      <vt:lpstr>Wersje Wydarzeń</vt:lpstr>
      <vt:lpstr>Teofilia Kowal</vt:lpstr>
      <vt:lpstr>Teofilia Kowal cd.</vt:lpstr>
      <vt:lpstr>Umorzenie śledztwa</vt:lpstr>
      <vt:lpstr>Peter Mansfeld</vt:lpstr>
      <vt:lpstr>Peter Mansfeld</vt:lpstr>
      <vt:lpstr>Udział w powstaniu węgierskim</vt:lpstr>
      <vt:lpstr>Akcja uwolnienia szwagra</vt:lpstr>
      <vt:lpstr>Aresztowanie i wyrok</vt:lpstr>
      <vt:lpstr>Rehabilitacja</vt:lpstr>
      <vt:lpstr>Moje przemyślenia</vt:lpstr>
      <vt:lpstr>Źródła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revision>1</cp:revision>
  <dcterms:created xsi:type="dcterms:W3CDTF">2021-05-17T14:33:30Z</dcterms:created>
  <dcterms:modified xsi:type="dcterms:W3CDTF">2021-05-30T14:17:59Z</dcterms:modified>
</cp:coreProperties>
</file>