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AD420-5206-4B5C-92D0-CE0D3AADD984}" v="1828" dt="2021-05-29T14:09:26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l Szyderski" userId="S::u394@spnr350.onmicrosoft.com::c0a848f2-2848-408d-b7c8-06c010f46a7e" providerId="AD" clId="Web-{319AD420-5206-4B5C-92D0-CE0D3AADD984}"/>
    <pc:docChg chg="addSld delSld modSld">
      <pc:chgData name="Kamil Szyderski" userId="S::u394@spnr350.onmicrosoft.com::c0a848f2-2848-408d-b7c8-06c010f46a7e" providerId="AD" clId="Web-{319AD420-5206-4B5C-92D0-CE0D3AADD984}" dt="2021-05-29T14:09:26.112" v="972" actId="1076"/>
      <pc:docMkLst>
        <pc:docMk/>
      </pc:docMkLst>
      <pc:sldChg chg="addSp delSp modSp mod modTransition setBg addAnim delAnim setClrOvrMap">
        <pc:chgData name="Kamil Szyderski" userId="S::u394@spnr350.onmicrosoft.com::c0a848f2-2848-408d-b7c8-06c010f46a7e" providerId="AD" clId="Web-{319AD420-5206-4B5C-92D0-CE0D3AADD984}" dt="2021-05-29T14:05:30.152" v="951"/>
        <pc:sldMkLst>
          <pc:docMk/>
          <pc:sldMk cId="650317164" sldId="256"/>
        </pc:sldMkLst>
        <pc:spChg chg="mod">
          <ac:chgData name="Kamil Szyderski" userId="S::u394@spnr350.onmicrosoft.com::c0a848f2-2848-408d-b7c8-06c010f46a7e" providerId="AD" clId="Web-{319AD420-5206-4B5C-92D0-CE0D3AADD984}" dt="2021-05-29T09:47:46.508" v="56" actId="2057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09:49:24.639" v="60" actId="2057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5:59.362" v="47"/>
          <ac:spMkLst>
            <pc:docMk/>
            <pc:sldMk cId="650317164" sldId="256"/>
            <ac:spMk id="6" creationId="{0671A8AE-40A1-4631-A6B8-581AFF065482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6:04.909" v="49"/>
          <ac:spMkLst>
            <pc:docMk/>
            <pc:sldMk cId="650317164" sldId="256"/>
            <ac:spMk id="7" creationId="{C475749F-F487-4EFB-ABC7-C1359590EB76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6:10.690" v="51"/>
          <ac:spMkLst>
            <pc:docMk/>
            <pc:sldMk cId="650317164" sldId="256"/>
            <ac:spMk id="8" creationId="{C1DD1A8A-57D5-4A81-AD04-532B043C5611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5:41.720" v="41"/>
          <ac:spMkLst>
            <pc:docMk/>
            <pc:sldMk cId="650317164" sldId="256"/>
            <ac:spMk id="9" creationId="{71B2258F-86CA-4D4D-8270-BC05FCDEBFB3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6:10.690" v="51"/>
          <ac:spMkLst>
            <pc:docMk/>
            <pc:sldMk cId="650317164" sldId="256"/>
            <ac:spMk id="10" creationId="{007891EC-4501-44ED-A8C8-B11B6DB767AB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5:59.362" v="47"/>
          <ac:spMkLst>
            <pc:docMk/>
            <pc:sldMk cId="650317164" sldId="256"/>
            <ac:spMk id="11" creationId="{AB58EF07-17C2-48CF-ABB0-EEF1F17CB8F0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09:46:10.722" v="52"/>
          <ac:spMkLst>
            <pc:docMk/>
            <pc:sldMk cId="650317164" sldId="256"/>
            <ac:spMk id="12" creationId="{71B2258F-86CA-4D4D-8270-BC05FCDEBFB3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5:59.362" v="47"/>
          <ac:spMkLst>
            <pc:docMk/>
            <pc:sldMk cId="650317164" sldId="256"/>
            <ac:spMk id="13" creationId="{AF2F604E-43BE-4DC3-B983-E071523364F8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45:59.362" v="47"/>
          <ac:spMkLst>
            <pc:docMk/>
            <pc:sldMk cId="650317164" sldId="256"/>
            <ac:spMk id="15" creationId="{08C9B587-E65E-4B52-B37C-ABEBB6E87928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09:46:10.722" v="52"/>
          <ac:picMkLst>
            <pc:docMk/>
            <pc:sldMk cId="650317164" sldId="256"/>
            <ac:picMk id="4" creationId="{F61E8FA2-41DF-4D4B-B8D0-F562DC15216A}"/>
          </ac:picMkLst>
        </pc:picChg>
      </pc:sldChg>
      <pc:sldChg chg="addSp delSp modSp new mod modTransition setBg setClrOvrMap">
        <pc:chgData name="Kamil Szyderski" userId="S::u394@spnr350.onmicrosoft.com::c0a848f2-2848-408d-b7c8-06c010f46a7e" providerId="AD" clId="Web-{319AD420-5206-4B5C-92D0-CE0D3AADD984}" dt="2021-05-29T14:03:41.946" v="939"/>
        <pc:sldMkLst>
          <pc:docMk/>
          <pc:sldMk cId="948086309" sldId="257"/>
        </pc:sldMkLst>
        <pc:spChg chg="mod">
          <ac:chgData name="Kamil Szyderski" userId="S::u394@spnr350.onmicrosoft.com::c0a848f2-2848-408d-b7c8-06c010f46a7e" providerId="AD" clId="Web-{319AD420-5206-4B5C-92D0-CE0D3AADD984}" dt="2021-05-29T09:51:22.943" v="79"/>
          <ac:spMkLst>
            <pc:docMk/>
            <pc:sldMk cId="948086309" sldId="257"/>
            <ac:spMk id="2" creationId="{DB3D63CC-2570-4E3A-B7BE-DB4F623058E0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09:51:22.943" v="79"/>
          <ac:spMkLst>
            <pc:docMk/>
            <pc:sldMk cId="948086309" sldId="257"/>
            <ac:spMk id="3" creationId="{9B1D1BB2-2E42-4A1A-A1DC-69F88ACF7123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09:51:22.943" v="79"/>
          <ac:spMkLst>
            <pc:docMk/>
            <pc:sldMk cId="948086309" sldId="257"/>
            <ac:spMk id="6" creationId="{0671A8AE-40A1-4631-A6B8-581AFF065482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09:51:22.943" v="79"/>
          <ac:spMkLst>
            <pc:docMk/>
            <pc:sldMk cId="948086309" sldId="257"/>
            <ac:spMk id="7" creationId="{AB58EF07-17C2-48CF-ABB0-EEF1F17CB8F0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09:51:22.943" v="79"/>
          <ac:spMkLst>
            <pc:docMk/>
            <pc:sldMk cId="948086309" sldId="257"/>
            <ac:spMk id="8" creationId="{AF2F604E-43BE-4DC3-B983-E071523364F8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51:22.943" v="78"/>
          <ac:spMkLst>
            <pc:docMk/>
            <pc:sldMk cId="948086309" sldId="257"/>
            <ac:spMk id="9" creationId="{74426AB7-D619-4515-962A-BC83909EC015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09:51:22.943" v="78"/>
          <ac:spMkLst>
            <pc:docMk/>
            <pc:sldMk cId="948086309" sldId="257"/>
            <ac:spMk id="11" creationId="{DE47DF98-723F-4AAC-ABCF-CACBC438F78F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09:51:22.943" v="79"/>
          <ac:spMkLst>
            <pc:docMk/>
            <pc:sldMk cId="948086309" sldId="257"/>
            <ac:spMk id="15" creationId="{08C9B587-E65E-4B52-B37C-ABEBB6E87928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09:51:22.943" v="79"/>
          <ac:picMkLst>
            <pc:docMk/>
            <pc:sldMk cId="948086309" sldId="257"/>
            <ac:picMk id="4" creationId="{F5524911-1BBB-449F-BABC-5CAF8595C95B}"/>
          </ac:picMkLst>
        </pc:picChg>
        <pc:cxnChg chg="add del">
          <ac:chgData name="Kamil Szyderski" userId="S::u394@spnr350.onmicrosoft.com::c0a848f2-2848-408d-b7c8-06c010f46a7e" providerId="AD" clId="Web-{319AD420-5206-4B5C-92D0-CE0D3AADD984}" dt="2021-05-29T09:51:22.943" v="78"/>
          <ac:cxnSpMkLst>
            <pc:docMk/>
            <pc:sldMk cId="948086309" sldId="257"/>
            <ac:cxnSpMk id="13" creationId="{EA29FC7C-9308-4FDE-8DCA-405668055B0F}"/>
          </ac:cxnSpMkLst>
        </pc:cxnChg>
      </pc:sldChg>
      <pc:sldChg chg="addSp modSp new mod modTransition setBg">
        <pc:chgData name="Kamil Szyderski" userId="S::u394@spnr350.onmicrosoft.com::c0a848f2-2848-408d-b7c8-06c010f46a7e" providerId="AD" clId="Web-{319AD420-5206-4B5C-92D0-CE0D3AADD984}" dt="2021-05-29T14:03:45.728" v="940"/>
        <pc:sldMkLst>
          <pc:docMk/>
          <pc:sldMk cId="3823810657" sldId="258"/>
        </pc:sldMkLst>
        <pc:spChg chg="mod">
          <ac:chgData name="Kamil Szyderski" userId="S::u394@spnr350.onmicrosoft.com::c0a848f2-2848-408d-b7c8-06c010f46a7e" providerId="AD" clId="Web-{319AD420-5206-4B5C-92D0-CE0D3AADD984}" dt="2021-05-29T11:59:23.527" v="305" actId="1076"/>
          <ac:spMkLst>
            <pc:docMk/>
            <pc:sldMk cId="3823810657" sldId="258"/>
            <ac:spMk id="2" creationId="{F28709E8-F8DD-48F8-A589-C625F2DA0C6C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2:00:08.872" v="309" actId="1076"/>
          <ac:spMkLst>
            <pc:docMk/>
            <pc:sldMk cId="3823810657" sldId="258"/>
            <ac:spMk id="3" creationId="{9C027FCB-7198-4293-A4FD-22284A55BADD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1:58:29.073" v="295"/>
          <ac:spMkLst>
            <pc:docMk/>
            <pc:sldMk cId="3823810657" sldId="258"/>
            <ac:spMk id="9" creationId="{3CD9DF72-87A3-404E-A828-84CBF11A8303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11:58:37.136" v="297" actId="1076"/>
          <ac:picMkLst>
            <pc:docMk/>
            <pc:sldMk cId="3823810657" sldId="258"/>
            <ac:picMk id="4" creationId="{DB11A310-9CA6-4FEA-A9DD-8679C1FEBB62}"/>
          </ac:picMkLst>
        </pc:picChg>
        <pc:cxnChg chg="add">
          <ac:chgData name="Kamil Szyderski" userId="S::u394@spnr350.onmicrosoft.com::c0a848f2-2848-408d-b7c8-06c010f46a7e" providerId="AD" clId="Web-{319AD420-5206-4B5C-92D0-CE0D3AADD984}" dt="2021-05-29T11:58:29.073" v="295"/>
          <ac:cxnSpMkLst>
            <pc:docMk/>
            <pc:sldMk cId="3823810657" sldId="258"/>
            <ac:cxnSpMk id="11" creationId="{20E3A342-4D61-4E3F-AF90-1AB42AEB96CC}"/>
          </ac:cxnSpMkLst>
        </pc:cxnChg>
      </pc:sldChg>
      <pc:sldChg chg="addSp modSp new mod modTransition setBg">
        <pc:chgData name="Kamil Szyderski" userId="S::u394@spnr350.onmicrosoft.com::c0a848f2-2848-408d-b7c8-06c010f46a7e" providerId="AD" clId="Web-{319AD420-5206-4B5C-92D0-CE0D3AADD984}" dt="2021-05-29T14:03:48.306" v="941"/>
        <pc:sldMkLst>
          <pc:docMk/>
          <pc:sldMk cId="1290809213" sldId="259"/>
        </pc:sldMkLst>
        <pc:spChg chg="mod">
          <ac:chgData name="Kamil Szyderski" userId="S::u394@spnr350.onmicrosoft.com::c0a848f2-2848-408d-b7c8-06c010f46a7e" providerId="AD" clId="Web-{319AD420-5206-4B5C-92D0-CE0D3AADD984}" dt="2021-05-29T11:55:57.085" v="293"/>
          <ac:spMkLst>
            <pc:docMk/>
            <pc:sldMk cId="1290809213" sldId="259"/>
            <ac:spMk id="2" creationId="{78554745-D949-4AD4-9822-4664E2F236DA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1:55:57.085" v="293"/>
          <ac:spMkLst>
            <pc:docMk/>
            <pc:sldMk cId="1290809213" sldId="259"/>
            <ac:spMk id="3" creationId="{301C3C8D-0ACE-4888-821C-1B5C64DF83EE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1:55:57.085" v="293"/>
          <ac:spMkLst>
            <pc:docMk/>
            <pc:sldMk cId="1290809213" sldId="259"/>
            <ac:spMk id="9" creationId="{F13C74B1-5B17-4795-BED0-7140497B445A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1:55:57.085" v="293"/>
          <ac:spMkLst>
            <pc:docMk/>
            <pc:sldMk cId="1290809213" sldId="259"/>
            <ac:spMk id="11" creationId="{D4974D33-8DC5-464E-8C6D-BE58F0669C17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1:55:57.085" v="293"/>
          <ac:picMkLst>
            <pc:docMk/>
            <pc:sldMk cId="1290809213" sldId="259"/>
            <ac:picMk id="4" creationId="{F3433543-A7F0-4B41-B99B-6CF2CFCBE1CD}"/>
          </ac:picMkLst>
        </pc:picChg>
      </pc:sldChg>
      <pc:sldChg chg="addSp delSp modSp new mod modTransition setBg setClrOvrMap">
        <pc:chgData name="Kamil Szyderski" userId="S::u394@spnr350.onmicrosoft.com::c0a848f2-2848-408d-b7c8-06c010f46a7e" providerId="AD" clId="Web-{319AD420-5206-4B5C-92D0-CE0D3AADD984}" dt="2021-05-29T14:03:53.775" v="942"/>
        <pc:sldMkLst>
          <pc:docMk/>
          <pc:sldMk cId="4269676180" sldId="260"/>
        </pc:sldMkLst>
        <pc:spChg chg="mod">
          <ac:chgData name="Kamil Szyderski" userId="S::u394@spnr350.onmicrosoft.com::c0a848f2-2848-408d-b7c8-06c010f46a7e" providerId="AD" clId="Web-{319AD420-5206-4B5C-92D0-CE0D3AADD984}" dt="2021-05-29T12:37:54.815" v="350"/>
          <ac:spMkLst>
            <pc:docMk/>
            <pc:sldMk cId="4269676180" sldId="260"/>
            <ac:spMk id="2" creationId="{54315E00-355F-4F3E-BB35-FB4573C7744A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2:37:54.815" v="350"/>
          <ac:spMkLst>
            <pc:docMk/>
            <pc:sldMk cId="4269676180" sldId="260"/>
            <ac:spMk id="3" creationId="{8EEA6F8C-61F0-4334-AF67-CF6C4B0D5B31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8.675" v="349"/>
          <ac:spMkLst>
            <pc:docMk/>
            <pc:sldMk cId="4269676180" sldId="260"/>
            <ac:spMk id="6" creationId="{C6B158B5-50B5-4927-A367-7C9F3AFE5DCB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8.675" v="349"/>
          <ac:spMkLst>
            <pc:docMk/>
            <pc:sldMk cId="4269676180" sldId="260"/>
            <ac:spMk id="7" creationId="{B01367A3-F670-4BD9-9972-F7E97FC227ED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8.675" v="349"/>
          <ac:spMkLst>
            <pc:docMk/>
            <pc:sldMk cId="4269676180" sldId="260"/>
            <ac:spMk id="8" creationId="{38C3DB02-606C-40EC-8381-7A29A1ADFAE7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3.674" v="347"/>
          <ac:spMkLst>
            <pc:docMk/>
            <pc:sldMk cId="4269676180" sldId="260"/>
            <ac:spMk id="9" creationId="{526E0BFB-CDF1-4990-8C11-AC849311E0A8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37:54.815" v="350"/>
          <ac:spMkLst>
            <pc:docMk/>
            <pc:sldMk cId="4269676180" sldId="260"/>
            <ac:spMk id="10" creationId="{526E0BFB-CDF1-4990-8C11-AC849311E0A8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3.674" v="347"/>
          <ac:spMkLst>
            <pc:docMk/>
            <pc:sldMk cId="4269676180" sldId="260"/>
            <ac:spMk id="11" creationId="{6069A1F8-9BEB-4786-9694-FC48B2D75D21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37:54.815" v="350"/>
          <ac:spMkLst>
            <pc:docMk/>
            <pc:sldMk cId="4269676180" sldId="260"/>
            <ac:spMk id="12" creationId="{6069A1F8-9BEB-4786-9694-FC48B2D75D21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3.674" v="347"/>
          <ac:spMkLst>
            <pc:docMk/>
            <pc:sldMk cId="4269676180" sldId="260"/>
            <ac:spMk id="13" creationId="{AF2F604E-43BE-4DC3-B983-E071523364F8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37:54.815" v="350"/>
          <ac:spMkLst>
            <pc:docMk/>
            <pc:sldMk cId="4269676180" sldId="260"/>
            <ac:spMk id="14" creationId="{AF2F604E-43BE-4DC3-B983-E071523364F8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2:37:43.674" v="347"/>
          <ac:spMkLst>
            <pc:docMk/>
            <pc:sldMk cId="4269676180" sldId="260"/>
            <ac:spMk id="15" creationId="{08C9B587-E65E-4B52-B37C-ABEBB6E87928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37:54.815" v="350"/>
          <ac:spMkLst>
            <pc:docMk/>
            <pc:sldMk cId="4269676180" sldId="260"/>
            <ac:spMk id="16" creationId="{08C9B587-E65E-4B52-B37C-ABEBB6E87928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12:37:54.815" v="350"/>
          <ac:picMkLst>
            <pc:docMk/>
            <pc:sldMk cId="4269676180" sldId="260"/>
            <ac:picMk id="4" creationId="{71F84D10-4EAE-4926-A701-0275490DA03E}"/>
          </ac:picMkLst>
        </pc:picChg>
      </pc:sldChg>
      <pc:sldChg chg="addSp modSp new del">
        <pc:chgData name="Kamil Szyderski" userId="S::u394@spnr350.onmicrosoft.com::c0a848f2-2848-408d-b7c8-06c010f46a7e" providerId="AD" clId="Web-{319AD420-5206-4B5C-92D0-CE0D3AADD984}" dt="2021-05-29T12:46:42.549" v="357"/>
        <pc:sldMkLst>
          <pc:docMk/>
          <pc:sldMk cId="2842538303" sldId="261"/>
        </pc:sldMkLst>
        <pc:spChg chg="mod">
          <ac:chgData name="Kamil Szyderski" userId="S::u394@spnr350.onmicrosoft.com::c0a848f2-2848-408d-b7c8-06c010f46a7e" providerId="AD" clId="Web-{319AD420-5206-4B5C-92D0-CE0D3AADD984}" dt="2021-05-29T12:45:50.079" v="354" actId="20577"/>
          <ac:spMkLst>
            <pc:docMk/>
            <pc:sldMk cId="2842538303" sldId="261"/>
            <ac:spMk id="2" creationId="{9C4AC728-90F5-4BB9-90CB-ACB29CCF8B88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2:46:37.096" v="356" actId="1076"/>
          <ac:picMkLst>
            <pc:docMk/>
            <pc:sldMk cId="2842538303" sldId="261"/>
            <ac:picMk id="4" creationId="{72E1047B-2D2B-4307-86C8-906DA9A3863F}"/>
          </ac:picMkLst>
        </pc:picChg>
      </pc:sldChg>
      <pc:sldChg chg="addSp delSp modSp new del">
        <pc:chgData name="Kamil Szyderski" userId="S::u394@spnr350.onmicrosoft.com::c0a848f2-2848-408d-b7c8-06c010f46a7e" providerId="AD" clId="Web-{319AD420-5206-4B5C-92D0-CE0D3AADD984}" dt="2021-05-29T12:47:38.082" v="364"/>
        <pc:sldMkLst>
          <pc:docMk/>
          <pc:sldMk cId="3536339054" sldId="261"/>
        </pc:sldMkLst>
        <pc:spChg chg="mod">
          <ac:chgData name="Kamil Szyderski" userId="S::u394@spnr350.onmicrosoft.com::c0a848f2-2848-408d-b7c8-06c010f46a7e" providerId="AD" clId="Web-{319AD420-5206-4B5C-92D0-CE0D3AADD984}" dt="2021-05-29T12:46:59.815" v="360" actId="20577"/>
          <ac:spMkLst>
            <pc:docMk/>
            <pc:sldMk cId="3536339054" sldId="261"/>
            <ac:spMk id="2" creationId="{B1123C7E-804B-4853-9313-B1AEFF1FB5BA}"/>
          </ac:spMkLst>
        </pc:spChg>
        <pc:spChg chg="del">
          <ac:chgData name="Kamil Szyderski" userId="S::u394@spnr350.onmicrosoft.com::c0a848f2-2848-408d-b7c8-06c010f46a7e" providerId="AD" clId="Web-{319AD420-5206-4B5C-92D0-CE0D3AADD984}" dt="2021-05-29T12:46:49.471" v="359"/>
          <ac:spMkLst>
            <pc:docMk/>
            <pc:sldMk cId="3536339054" sldId="261"/>
            <ac:spMk id="3" creationId="{ADD037BE-B1BE-41B9-B5C6-AABECF18207E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12:46:49.471" v="359"/>
          <ac:picMkLst>
            <pc:docMk/>
            <pc:sldMk cId="3536339054" sldId="261"/>
            <ac:picMk id="4" creationId="{B6375A4C-2D25-44E9-A3B0-E9A95383CC93}"/>
          </ac:picMkLst>
        </pc:picChg>
      </pc:sldChg>
      <pc:sldChg chg="addSp modSp new mod modTransition setBg addAnim setClrOvrMap">
        <pc:chgData name="Kamil Szyderski" userId="S::u394@spnr350.onmicrosoft.com::c0a848f2-2848-408d-b7c8-06c010f46a7e" providerId="AD" clId="Web-{319AD420-5206-4B5C-92D0-CE0D3AADD984}" dt="2021-05-29T14:03:56.431" v="943"/>
        <pc:sldMkLst>
          <pc:docMk/>
          <pc:sldMk cId="3508407158" sldId="262"/>
        </pc:sldMkLst>
        <pc:spChg chg="mod">
          <ac:chgData name="Kamil Szyderski" userId="S::u394@spnr350.onmicrosoft.com::c0a848f2-2848-408d-b7c8-06c010f46a7e" providerId="AD" clId="Web-{319AD420-5206-4B5C-92D0-CE0D3AADD984}" dt="2021-05-29T12:48:09.176" v="365"/>
          <ac:spMkLst>
            <pc:docMk/>
            <pc:sldMk cId="3508407158" sldId="262"/>
            <ac:spMk id="2" creationId="{9FD8A170-2FEA-41A3-8387-4C13AA80CF51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2:48:09.176" v="365"/>
          <ac:spMkLst>
            <pc:docMk/>
            <pc:sldMk cId="3508407158" sldId="262"/>
            <ac:spMk id="3" creationId="{95C400CC-D75F-42D0-A821-09F96A7AD68B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48:09.176" v="365"/>
          <ac:spMkLst>
            <pc:docMk/>
            <pc:sldMk cId="3508407158" sldId="262"/>
            <ac:spMk id="9" creationId="{0671A8AE-40A1-4631-A6B8-581AFF065482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48:09.176" v="365"/>
          <ac:spMkLst>
            <pc:docMk/>
            <pc:sldMk cId="3508407158" sldId="262"/>
            <ac:spMk id="11" creationId="{AB58EF07-17C2-48CF-ABB0-EEF1F17CB8F0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48:09.176" v="365"/>
          <ac:spMkLst>
            <pc:docMk/>
            <pc:sldMk cId="3508407158" sldId="262"/>
            <ac:spMk id="13" creationId="{AF2F604E-43BE-4DC3-B983-E071523364F8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2:48:09.176" v="365"/>
          <ac:spMkLst>
            <pc:docMk/>
            <pc:sldMk cId="3508407158" sldId="262"/>
            <ac:spMk id="15" creationId="{08C9B587-E65E-4B52-B37C-ABEBB6E87928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12:48:09.176" v="365"/>
          <ac:picMkLst>
            <pc:docMk/>
            <pc:sldMk cId="3508407158" sldId="262"/>
            <ac:picMk id="4" creationId="{40810A94-4CC0-481A-9885-1A7D1AEBD3A4}"/>
          </ac:picMkLst>
        </pc:picChg>
      </pc:sldChg>
      <pc:sldChg chg="addSp modSp new mod modTransition setBg">
        <pc:chgData name="Kamil Szyderski" userId="S::u394@spnr350.onmicrosoft.com::c0a848f2-2848-408d-b7c8-06c010f46a7e" providerId="AD" clId="Web-{319AD420-5206-4B5C-92D0-CE0D3AADD984}" dt="2021-05-29T14:03:59.259" v="944"/>
        <pc:sldMkLst>
          <pc:docMk/>
          <pc:sldMk cId="2104089100" sldId="263"/>
        </pc:sldMkLst>
        <pc:spChg chg="mod">
          <ac:chgData name="Kamil Szyderski" userId="S::u394@spnr350.onmicrosoft.com::c0a848f2-2848-408d-b7c8-06c010f46a7e" providerId="AD" clId="Web-{319AD420-5206-4B5C-92D0-CE0D3AADD984}" dt="2021-05-29T13:52:06.941" v="758"/>
          <ac:spMkLst>
            <pc:docMk/>
            <pc:sldMk cId="2104089100" sldId="263"/>
            <ac:spMk id="2" creationId="{1AD44BC9-32EF-4115-AFD7-A6AC7333547C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3:57:52.450" v="819" actId="20577"/>
          <ac:spMkLst>
            <pc:docMk/>
            <pc:sldMk cId="2104089100" sldId="263"/>
            <ac:spMk id="3" creationId="{E37E4448-13DE-4F78-A5D8-7112CC0B08F6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2:06.941" v="758"/>
          <ac:spMkLst>
            <pc:docMk/>
            <pc:sldMk cId="2104089100" sldId="263"/>
            <ac:spMk id="9" creationId="{F13C74B1-5B17-4795-BED0-7140497B445A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2:06.941" v="758"/>
          <ac:spMkLst>
            <pc:docMk/>
            <pc:sldMk cId="2104089100" sldId="263"/>
            <ac:spMk id="11" creationId="{D4974D33-8DC5-464E-8C6D-BE58F0669C17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3:52:06.941" v="758"/>
          <ac:picMkLst>
            <pc:docMk/>
            <pc:sldMk cId="2104089100" sldId="263"/>
            <ac:picMk id="4" creationId="{1DA33896-0CAA-4DCF-ABBD-0A5558A821A9}"/>
          </ac:picMkLst>
        </pc:picChg>
      </pc:sldChg>
      <pc:sldChg chg="addSp delSp modSp new mod modTransition setBg">
        <pc:chgData name="Kamil Szyderski" userId="S::u394@spnr350.onmicrosoft.com::c0a848f2-2848-408d-b7c8-06c010f46a7e" providerId="AD" clId="Web-{319AD420-5206-4B5C-92D0-CE0D3AADD984}" dt="2021-05-29T14:04:02.041" v="945"/>
        <pc:sldMkLst>
          <pc:docMk/>
          <pc:sldMk cId="4264573887" sldId="264"/>
        </pc:sldMkLst>
        <pc:spChg chg="mod">
          <ac:chgData name="Kamil Szyderski" userId="S::u394@spnr350.onmicrosoft.com::c0a848f2-2848-408d-b7c8-06c010f46a7e" providerId="AD" clId="Web-{319AD420-5206-4B5C-92D0-CE0D3AADD984}" dt="2021-05-29T13:53:47.256" v="767"/>
          <ac:spMkLst>
            <pc:docMk/>
            <pc:sldMk cId="4264573887" sldId="264"/>
            <ac:spMk id="2" creationId="{2E9D59B7-A3CB-4224-A1D6-9455906B820D}"/>
          </ac:spMkLst>
        </pc:spChg>
        <pc:spChg chg="mod ord">
          <ac:chgData name="Kamil Szyderski" userId="S::u394@spnr350.onmicrosoft.com::c0a848f2-2848-408d-b7c8-06c010f46a7e" providerId="AD" clId="Web-{319AD420-5206-4B5C-92D0-CE0D3AADD984}" dt="2021-05-29T13:54:25.148" v="776" actId="1076"/>
          <ac:spMkLst>
            <pc:docMk/>
            <pc:sldMk cId="4264573887" sldId="264"/>
            <ac:spMk id="3" creationId="{EEAB3557-1E33-433C-BE9E-C9D709C9558E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3:22.052" v="762"/>
          <ac:spMkLst>
            <pc:docMk/>
            <pc:sldMk cId="4264573887" sldId="264"/>
            <ac:spMk id="6" creationId="{B1595A09-E336-4D1B-9B3A-06A2287A54E2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3:22.052" v="762"/>
          <ac:spMkLst>
            <pc:docMk/>
            <pc:sldMk cId="4264573887" sldId="264"/>
            <ac:spMk id="7" creationId="{3540989C-C7B8-473B-BF87-6F2DA6A90006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3:53:22.037" v="761"/>
          <ac:spMkLst>
            <pc:docMk/>
            <pc:sldMk cId="4264573887" sldId="264"/>
            <ac:spMk id="9" creationId="{F13C74B1-5B17-4795-BED0-7140497B445A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3:47.256" v="767"/>
          <ac:spMkLst>
            <pc:docMk/>
            <pc:sldMk cId="4264573887" sldId="264"/>
            <ac:spMk id="10" creationId="{A6D37EE4-EA1B-46EE-A54B-5233C63C9695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3:53:22.037" v="761"/>
          <ac:spMkLst>
            <pc:docMk/>
            <pc:sldMk cId="4264573887" sldId="264"/>
            <ac:spMk id="11" creationId="{D4974D33-8DC5-464E-8C6D-BE58F0669C17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3:47.256" v="767"/>
          <ac:spMkLst>
            <pc:docMk/>
            <pc:sldMk cId="4264573887" sldId="264"/>
            <ac:spMk id="12" creationId="{927D5270-6648-4CC1-8F78-48BE299CAC25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3:53:47.256" v="767"/>
          <ac:picMkLst>
            <pc:docMk/>
            <pc:sldMk cId="4264573887" sldId="264"/>
            <ac:picMk id="4" creationId="{9EF29B61-95BF-4FA0-9249-59BD1843410B}"/>
          </ac:picMkLst>
        </pc:picChg>
      </pc:sldChg>
      <pc:sldChg chg="new del">
        <pc:chgData name="Kamil Szyderski" userId="S::u394@spnr350.onmicrosoft.com::c0a848f2-2848-408d-b7c8-06c010f46a7e" providerId="AD" clId="Web-{319AD420-5206-4B5C-92D0-CE0D3AADD984}" dt="2021-05-29T13:54:46.289" v="778"/>
        <pc:sldMkLst>
          <pc:docMk/>
          <pc:sldMk cId="2442168231" sldId="265"/>
        </pc:sldMkLst>
      </pc:sldChg>
      <pc:sldChg chg="addSp delSp modSp new mod modTransition setBg">
        <pc:chgData name="Kamil Szyderski" userId="S::u394@spnr350.onmicrosoft.com::c0a848f2-2848-408d-b7c8-06c010f46a7e" providerId="AD" clId="Web-{319AD420-5206-4B5C-92D0-CE0D3AADD984}" dt="2021-05-29T14:04:06.416" v="946"/>
        <pc:sldMkLst>
          <pc:docMk/>
          <pc:sldMk cId="3112511146" sldId="265"/>
        </pc:sldMkLst>
        <pc:spChg chg="mod">
          <ac:chgData name="Kamil Szyderski" userId="S::u394@spnr350.onmicrosoft.com::c0a848f2-2848-408d-b7c8-06c010f46a7e" providerId="AD" clId="Web-{319AD420-5206-4B5C-92D0-CE0D3AADD984}" dt="2021-05-29T13:58:05.716" v="822"/>
          <ac:spMkLst>
            <pc:docMk/>
            <pc:sldMk cId="3112511146" sldId="265"/>
            <ac:spMk id="2" creationId="{E6EDC7EF-A54A-450D-A68E-0E3570F4EC35}"/>
          </ac:spMkLst>
        </pc:spChg>
        <pc:spChg chg="mod ord">
          <ac:chgData name="Kamil Szyderski" userId="S::u394@spnr350.onmicrosoft.com::c0a848f2-2848-408d-b7c8-06c010f46a7e" providerId="AD" clId="Web-{319AD420-5206-4B5C-92D0-CE0D3AADD984}" dt="2021-05-29T13:58:05.716" v="822"/>
          <ac:spMkLst>
            <pc:docMk/>
            <pc:sldMk cId="3112511146" sldId="265"/>
            <ac:spMk id="3" creationId="{37FAE8D3-FA67-4EBB-A5E3-9EFE8FD9C353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8:05.716" v="822"/>
          <ac:spMkLst>
            <pc:docMk/>
            <pc:sldMk cId="3112511146" sldId="265"/>
            <ac:spMk id="6" creationId="{2C61293E-6EBE-43EF-A52C-9BEBFD7679D4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3:58:05.716" v="822"/>
          <ac:spMkLst>
            <pc:docMk/>
            <pc:sldMk cId="3112511146" sldId="265"/>
            <ac:spMk id="7" creationId="{21540236-BFD5-4A9D-8840-4703E7F76825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3:58:05.701" v="821"/>
          <ac:spMkLst>
            <pc:docMk/>
            <pc:sldMk cId="3112511146" sldId="265"/>
            <ac:spMk id="9" creationId="{A6D37EE4-EA1B-46EE-A54B-5233C63C9695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3:58:05.701" v="821"/>
          <ac:spMkLst>
            <pc:docMk/>
            <pc:sldMk cId="3112511146" sldId="265"/>
            <ac:spMk id="11" creationId="{927D5270-6648-4CC1-8F78-48BE299CAC25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3:58:05.716" v="822"/>
          <ac:picMkLst>
            <pc:docMk/>
            <pc:sldMk cId="3112511146" sldId="265"/>
            <ac:picMk id="4" creationId="{054CDE5A-0B51-4E1A-923B-1FC95CEFE0DF}"/>
          </ac:picMkLst>
        </pc:picChg>
      </pc:sldChg>
      <pc:sldChg chg="addSp delSp modSp new mod modTransition setBg setClrOvrMap">
        <pc:chgData name="Kamil Szyderski" userId="S::u394@spnr350.onmicrosoft.com::c0a848f2-2848-408d-b7c8-06c010f46a7e" providerId="AD" clId="Web-{319AD420-5206-4B5C-92D0-CE0D3AADD984}" dt="2021-05-29T14:09:26.112" v="972" actId="1076"/>
        <pc:sldMkLst>
          <pc:docMk/>
          <pc:sldMk cId="1784348746" sldId="266"/>
        </pc:sldMkLst>
        <pc:spChg chg="mod">
          <ac:chgData name="Kamil Szyderski" userId="S::u394@spnr350.onmicrosoft.com::c0a848f2-2848-408d-b7c8-06c010f46a7e" providerId="AD" clId="Web-{319AD420-5206-4B5C-92D0-CE0D3AADD984}" dt="2021-05-29T14:09:26.112" v="972" actId="1076"/>
          <ac:spMkLst>
            <pc:docMk/>
            <pc:sldMk cId="1784348746" sldId="266"/>
            <ac:spMk id="2" creationId="{9094D969-04B9-40C1-843C-980408CAC349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4:07:13.593" v="953"/>
          <ac:spMkLst>
            <pc:docMk/>
            <pc:sldMk cId="1784348746" sldId="266"/>
            <ac:spMk id="3" creationId="{C23FAD83-7F1B-4120-A954-C7CF58FD3825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7:13.593" v="954"/>
          <ac:spMkLst>
            <pc:docMk/>
            <pc:sldMk cId="1784348746" sldId="266"/>
            <ac:spMk id="6" creationId="{C1DD1A8A-57D5-4A81-AD04-532B043C5611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7:13.593" v="954"/>
          <ac:spMkLst>
            <pc:docMk/>
            <pc:sldMk cId="1784348746" sldId="266"/>
            <ac:spMk id="7" creationId="{007891EC-4501-44ED-A8C8-B11B6DB767AB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0:38.189" v="853"/>
          <ac:spMkLst>
            <pc:docMk/>
            <pc:sldMk cId="1784348746" sldId="266"/>
            <ac:spMk id="9" creationId="{8A95209C-5275-4E15-8EA7-7F42980ABF2D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4:07:13.593" v="954"/>
          <ac:spMkLst>
            <pc:docMk/>
            <pc:sldMk cId="1784348746" sldId="266"/>
            <ac:spMk id="10" creationId="{C1DD1A8A-57D5-4A81-AD04-532B043C5611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0:38.189" v="853"/>
          <ac:spMkLst>
            <pc:docMk/>
            <pc:sldMk cId="1784348746" sldId="266"/>
            <ac:spMk id="11" creationId="{4F2ED431-E304-4FF0-9F4E-032783C9D612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7:13.593" v="953"/>
          <ac:spMkLst>
            <pc:docMk/>
            <pc:sldMk cId="1784348746" sldId="266"/>
            <ac:spMk id="12" creationId="{8A95209C-5275-4E15-8EA7-7F42980ABF2D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0:38.189" v="853"/>
          <ac:spMkLst>
            <pc:docMk/>
            <pc:sldMk cId="1784348746" sldId="266"/>
            <ac:spMk id="13" creationId="{4E87FCFB-2CCE-460D-B3DD-557C8BD1B94A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7:13.593" v="953"/>
          <ac:spMkLst>
            <pc:docMk/>
            <pc:sldMk cId="1784348746" sldId="266"/>
            <ac:spMk id="14" creationId="{4F2ED431-E304-4FF0-9F4E-032783C9D612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4:07:13.593" v="954"/>
          <ac:spMkLst>
            <pc:docMk/>
            <pc:sldMk cId="1784348746" sldId="266"/>
            <ac:spMk id="15" creationId="{007891EC-4501-44ED-A8C8-B11B6DB767AB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7:13.593" v="953"/>
          <ac:spMkLst>
            <pc:docMk/>
            <pc:sldMk cId="1784348746" sldId="266"/>
            <ac:spMk id="16" creationId="{4E87FCFB-2CCE-460D-B3DD-557C8BD1B94A}"/>
          </ac:spMkLst>
        </pc:spChg>
        <pc:picChg chg="add mod ord">
          <ac:chgData name="Kamil Szyderski" userId="S::u394@spnr350.onmicrosoft.com::c0a848f2-2848-408d-b7c8-06c010f46a7e" providerId="AD" clId="Web-{319AD420-5206-4B5C-92D0-CE0D3AADD984}" dt="2021-05-29T14:07:32.953" v="968" actId="1076"/>
          <ac:picMkLst>
            <pc:docMk/>
            <pc:sldMk cId="1784348746" sldId="266"/>
            <ac:picMk id="4" creationId="{FA56D348-3F91-455F-BAD9-2D01BBF43AF2}"/>
          </ac:picMkLst>
        </pc:picChg>
      </pc:sldChg>
      <pc:sldChg chg="addSp delSp modSp new mod modTransition setBg">
        <pc:chgData name="Kamil Szyderski" userId="S::u394@spnr350.onmicrosoft.com::c0a848f2-2848-408d-b7c8-06c010f46a7e" providerId="AD" clId="Web-{319AD420-5206-4B5C-92D0-CE0D3AADD984}" dt="2021-05-29T14:04:12.541" v="948"/>
        <pc:sldMkLst>
          <pc:docMk/>
          <pc:sldMk cId="1576199840" sldId="267"/>
        </pc:sldMkLst>
        <pc:spChg chg="mod">
          <ac:chgData name="Kamil Szyderski" userId="S::u394@spnr350.onmicrosoft.com::c0a848f2-2848-408d-b7c8-06c010f46a7e" providerId="AD" clId="Web-{319AD420-5206-4B5C-92D0-CE0D3AADD984}" dt="2021-05-29T14:03:18.102" v="937"/>
          <ac:spMkLst>
            <pc:docMk/>
            <pc:sldMk cId="1576199840" sldId="267"/>
            <ac:spMk id="2" creationId="{696D0B69-2E1E-4A2D-A7C3-A290A4AAF70B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4:03:18.102" v="937"/>
          <ac:spMkLst>
            <pc:docMk/>
            <pc:sldMk cId="1576199840" sldId="267"/>
            <ac:spMk id="3" creationId="{4632E7BC-C50F-424E-9315-C5B35ED5703E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3:18.086" v="936"/>
          <ac:spMkLst>
            <pc:docMk/>
            <pc:sldMk cId="1576199840" sldId="267"/>
            <ac:spMk id="6" creationId="{A0A2B7F3-65A0-4CC5-8310-3252C59E025D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4:03:18.102" v="937"/>
          <ac:spMkLst>
            <pc:docMk/>
            <pc:sldMk cId="1576199840" sldId="267"/>
            <ac:spMk id="7" creationId="{FB5B0058-AF13-4859-B429-4EDDE2A26F7F}"/>
          </ac:spMkLst>
        </pc:spChg>
        <pc:spChg chg="add">
          <ac:chgData name="Kamil Szyderski" userId="S::u394@spnr350.onmicrosoft.com::c0a848f2-2848-408d-b7c8-06c010f46a7e" providerId="AD" clId="Web-{319AD420-5206-4B5C-92D0-CE0D3AADD984}" dt="2021-05-29T14:03:18.102" v="937"/>
          <ac:spMkLst>
            <pc:docMk/>
            <pc:sldMk cId="1576199840" sldId="267"/>
            <ac:spMk id="8" creationId="{D84C2E9E-0B5D-4B5F-9A1F-70EBDCE39034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3:10.818" v="934"/>
          <ac:spMkLst>
            <pc:docMk/>
            <pc:sldMk cId="1576199840" sldId="267"/>
            <ac:spMk id="9" creationId="{FB5B0058-AF13-4859-B429-4EDDE2A26F7F}"/>
          </ac:spMkLst>
        </pc:spChg>
        <pc:spChg chg="add del">
          <ac:chgData name="Kamil Szyderski" userId="S::u394@spnr350.onmicrosoft.com::c0a848f2-2848-408d-b7c8-06c010f46a7e" providerId="AD" clId="Web-{319AD420-5206-4B5C-92D0-CE0D3AADD984}" dt="2021-05-29T14:03:10.818" v="934"/>
          <ac:spMkLst>
            <pc:docMk/>
            <pc:sldMk cId="1576199840" sldId="267"/>
            <ac:spMk id="11" creationId="{D84C2E9E-0B5D-4B5F-9A1F-70EBDCE39034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4:03:18.102" v="937"/>
          <ac:picMkLst>
            <pc:docMk/>
            <pc:sldMk cId="1576199840" sldId="267"/>
            <ac:picMk id="4" creationId="{1DB68F2B-6293-415A-98C8-7CC19EF3C50B}"/>
          </ac:picMkLst>
        </pc:picChg>
      </pc:sldChg>
      <pc:sldChg chg="addSp modSp new del">
        <pc:chgData name="Kamil Szyderski" userId="S::u394@spnr350.onmicrosoft.com::c0a848f2-2848-408d-b7c8-06c010f46a7e" providerId="AD" clId="Web-{319AD420-5206-4B5C-92D0-CE0D3AADD984}" dt="2021-05-29T14:02:18.411" v="889"/>
        <pc:sldMkLst>
          <pc:docMk/>
          <pc:sldMk cId="1980445783" sldId="267"/>
        </pc:sldMkLst>
        <pc:spChg chg="mod">
          <ac:chgData name="Kamil Szyderski" userId="S::u394@spnr350.onmicrosoft.com::c0a848f2-2848-408d-b7c8-06c010f46a7e" providerId="AD" clId="Web-{319AD420-5206-4B5C-92D0-CE0D3AADD984}" dt="2021-05-29T14:01:22.816" v="875" actId="20577"/>
          <ac:spMkLst>
            <pc:docMk/>
            <pc:sldMk cId="1980445783" sldId="267"/>
            <ac:spMk id="2" creationId="{FCB1A13B-B93D-44E3-BEFB-85E01966517A}"/>
          </ac:spMkLst>
        </pc:spChg>
        <pc:spChg chg="mod">
          <ac:chgData name="Kamil Szyderski" userId="S::u394@spnr350.onmicrosoft.com::c0a848f2-2848-408d-b7c8-06c010f46a7e" providerId="AD" clId="Web-{319AD420-5206-4B5C-92D0-CE0D3AADD984}" dt="2021-05-29T14:01:34.691" v="887" actId="20577"/>
          <ac:spMkLst>
            <pc:docMk/>
            <pc:sldMk cId="1980445783" sldId="267"/>
            <ac:spMk id="3" creationId="{AB645F27-C201-44F9-88E6-F127D438D679}"/>
          </ac:spMkLst>
        </pc:spChg>
        <pc:picChg chg="add mod">
          <ac:chgData name="Kamil Szyderski" userId="S::u394@spnr350.onmicrosoft.com::c0a848f2-2848-408d-b7c8-06c010f46a7e" providerId="AD" clId="Web-{319AD420-5206-4B5C-92D0-CE0D3AADD984}" dt="2021-05-29T14:02:00.067" v="888"/>
          <ac:picMkLst>
            <pc:docMk/>
            <pc:sldMk cId="1980445783" sldId="267"/>
            <ac:picMk id="4" creationId="{3208A248-6CF5-42D1-AACD-C46F853B45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osoba, zewnętrzne, osoby&#10;&#10;Opis wygenerowany automatycznie">
            <a:extLst>
              <a:ext uri="{FF2B5EF4-FFF2-40B4-BE49-F238E27FC236}">
                <a16:creationId xmlns:a16="http://schemas.microsoft.com/office/drawing/2014/main" id="{F61E8FA2-41DF-4D4B-B8D0-F562DC152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953" b="1317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FFFFFF"/>
                </a:solidFill>
                <a:latin typeface="Gill Sans Nova"/>
                <a:cs typeface="Calibri Light"/>
              </a:rPr>
              <a:t>13 lat, 13 minut</a:t>
            </a:r>
            <a:endParaRPr lang="pl-PL" sz="7200" dirty="0">
              <a:solidFill>
                <a:srgbClr val="FFFFFF"/>
              </a:solidFill>
              <a:latin typeface="Gill Sans Nova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600" b="1" dirty="0">
                <a:solidFill>
                  <a:srgbClr val="FFFFFF"/>
                </a:solidFill>
                <a:latin typeface="Bradley Hand ITC"/>
                <a:cs typeface="Calibri"/>
              </a:rPr>
              <a:t>Historia Romana Strzałkowskiego oraz </a:t>
            </a:r>
            <a:r>
              <a:rPr lang="pl-PL" sz="3600" b="1" dirty="0" err="1">
                <a:solidFill>
                  <a:srgbClr val="FFFFFF"/>
                </a:solidFill>
                <a:latin typeface="Bradley Hand ITC"/>
                <a:ea typeface="+mn-lt"/>
                <a:cs typeface="+mn-lt"/>
              </a:rPr>
              <a:t>Pétera</a:t>
            </a:r>
            <a:r>
              <a:rPr lang="pl-PL" sz="3600" b="1" dirty="0">
                <a:solidFill>
                  <a:srgbClr val="FFFFFF"/>
                </a:solidFill>
                <a:latin typeface="Bradley Hand ITC"/>
                <a:ea typeface="+mn-lt"/>
                <a:cs typeface="+mn-lt"/>
              </a:rPr>
              <a:t> Mansfelda</a:t>
            </a:r>
            <a:endParaRPr lang="pl-PL" sz="3600" b="1">
              <a:solidFill>
                <a:srgbClr val="FFFFFF"/>
              </a:solidFill>
              <a:latin typeface="Bradley Hand ITC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budynek, kamień&#10;&#10;Opis wygenerowany automatycznie">
            <a:extLst>
              <a:ext uri="{FF2B5EF4-FFF2-40B4-BE49-F238E27FC236}">
                <a16:creationId xmlns:a16="http://schemas.microsoft.com/office/drawing/2014/main" id="{FA56D348-3F91-455F-BAD9-2D01BBF4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8" b="1943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94D969-04B9-40C1-843C-980408CA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776115"/>
            <a:ext cx="10044023" cy="15475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Pomnik upamiętniający Pétera Mansfelda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3FAD83-7F1B-4120-A954-C7CF58FD3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4874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6D0B69-2E1E-4A2D-A7C3-A290A4AA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Serdecznie dziękuję za uwagę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32E7BC-C50F-424E-9315-C5B35ED57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454" y="3840156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Kamil Szyderski 8d</a:t>
            </a:r>
          </a:p>
        </p:txBody>
      </p:sp>
      <p:pic>
        <p:nvPicPr>
          <p:cNvPr id="4" name="Obraz 4" descr="Obraz zawierający zewnętrzne, drzewo, droga, ulica&#10;&#10;Opis wygenerowany automatycznie">
            <a:extLst>
              <a:ext uri="{FF2B5EF4-FFF2-40B4-BE49-F238E27FC236}">
                <a16:creationId xmlns:a16="http://schemas.microsoft.com/office/drawing/2014/main" id="{1DB68F2B-6293-415A-98C8-7CC19EF3C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882" r="18547" b="1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9984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5524911-1BBB-449F-BABC-5CAF8595C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6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3D63CC-2570-4E3A-B7BE-DB4F62305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Romek Strzałkowski 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B1D1BB2-2E42-4A1A-A1DC-69F88ACF7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086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osoba, mundur wojskowy, grupa&#10;&#10;Opis wygenerowany automatycznie">
            <a:extLst>
              <a:ext uri="{FF2B5EF4-FFF2-40B4-BE49-F238E27FC236}">
                <a16:creationId xmlns:a16="http://schemas.microsoft.com/office/drawing/2014/main" id="{DB11A310-9CA6-4FEA-A9DD-8679C1FEB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8709E8-F8DD-48F8-A589-C625F2D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993799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>
                <a:cs typeface="Calibri Light"/>
              </a:rPr>
              <a:t>Romek</a:t>
            </a:r>
            <a:endParaRPr lang="pl-P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27FCB-7198-4293-A4FD-22284A55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31951"/>
            <a:ext cx="4593021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600">
                <a:cs typeface="Calibri"/>
              </a:rPr>
              <a:t>Romek urodził się 20 marca 1943 roku w Warszawie</a:t>
            </a:r>
          </a:p>
          <a:p>
            <a:r>
              <a:rPr lang="pl-PL" sz="2600">
                <a:cs typeface="Calibri"/>
              </a:rPr>
              <a:t>Uczęszczał do </a:t>
            </a:r>
            <a:r>
              <a:rPr lang="pl-PL" sz="2600">
                <a:ea typeface="+mn-lt"/>
                <a:cs typeface="+mn-lt"/>
              </a:rPr>
              <a:t>Państwowej Szkoły Muzycznej I stopnia im. Karola Kurpińskiego w Poznaniu, z której został wyrzucony i przeniesiony do VII klasy Szkoły Podstawowej nr 40, z tej szkoły też został wyrzucony lecz zginął w czasie przenoszenia. </a:t>
            </a:r>
          </a:p>
          <a:p>
            <a:endParaRPr lang="pl-PL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81065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4745-D949-4AD4-9822-4664E2F2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>
                <a:cs typeface="Calibri Light"/>
              </a:rPr>
              <a:t>Śmierć</a:t>
            </a:r>
            <a:endParaRPr lang="pl-PL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1C3C8D-0ACE-4888-821C-1B5C64DF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200">
                <a:cs typeface="Calibri"/>
              </a:rPr>
              <a:t>Romek zmarł </a:t>
            </a:r>
            <a:r>
              <a:rPr lang="pl-PL" sz="2200">
                <a:ea typeface="+mn-lt"/>
                <a:cs typeface="+mn-lt"/>
              </a:rPr>
              <a:t> 28 czerwca 1956 w Poznaniu</a:t>
            </a:r>
            <a:endParaRPr lang="pl-PL" sz="2200">
              <a:cs typeface="Calibri"/>
            </a:endParaRPr>
          </a:p>
          <a:p>
            <a:r>
              <a:rPr lang="pl-PL" sz="2200">
                <a:cs typeface="Calibri"/>
              </a:rPr>
              <a:t>Zginął w wieku 13 lat od kuli w czasie szturmu robotników na gmach Komitetu do spraw Bezpieczeństwa Publicznego podczas Poznańskiego Czerwca.</a:t>
            </a:r>
            <a:endParaRPr lang="pl-PL" sz="2200">
              <a:ea typeface="+mn-lt"/>
              <a:cs typeface="+mn-lt"/>
            </a:endParaRPr>
          </a:p>
          <a:p>
            <a:endParaRPr lang="pl-PL" sz="2200">
              <a:cs typeface="Calibri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3433543-A7F0-4B41-B99B-6CF2CFCBE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1" r="2130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080921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id="{71F84D10-4EAE-4926-A701-0275490DA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315E00-355F-4F3E-BB35-FB4573C7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l-PL" sz="4800">
                <a:cs typeface="Calibri Light"/>
              </a:rPr>
              <a:t>Koszula, którą Romek miał na sobie podczas postrzelenia</a:t>
            </a:r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EEA6F8C-61F0-4334-AF67-CF6C4B0D5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pl-PL" sz="200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676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odzież, pozujący&#10;&#10;Opis wygenerowany automatycznie">
            <a:extLst>
              <a:ext uri="{FF2B5EF4-FFF2-40B4-BE49-F238E27FC236}">
                <a16:creationId xmlns:a16="http://schemas.microsoft.com/office/drawing/2014/main" id="{40810A94-4CC0-481A-9885-1A7D1AEBD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42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D8A170-2FEA-41A3-8387-4C13AA80C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l-PL" sz="4800"/>
              <a:t>Péter Mansfeld</a:t>
            </a:r>
          </a:p>
          <a:p>
            <a:pPr algn="l"/>
            <a:endParaRPr lang="pl-PL" sz="4800">
              <a:cs typeface="Calibri Ligh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C400CC-D75F-42D0-A821-09F96A7AD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pl-PL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07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D44BC9-32EF-4115-AFD7-A6AC7333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/>
              <a:t>Péter</a:t>
            </a:r>
          </a:p>
          <a:p>
            <a:endParaRPr lang="pl-PL" sz="5400">
              <a:cs typeface="Calibri Light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7E4448-13DE-4F78-A5D8-7112CC0B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100">
                <a:ea typeface="+mn-lt"/>
                <a:cs typeface="+mn-lt"/>
              </a:rPr>
              <a:t>Péter urodził się 10 marca 1941 roku w Budapeszcie na Węgrzech.</a:t>
            </a:r>
          </a:p>
          <a:p>
            <a:r>
              <a:rPr lang="pl-PL" sz="2100">
                <a:cs typeface="Calibri"/>
              </a:rPr>
              <a:t>Jego dziadek i ojciec byli właścicielami zakładu fryzjerskiego, który potem przejął brat </a:t>
            </a:r>
            <a:r>
              <a:rPr lang="pl-PL" sz="2100">
                <a:ea typeface="+mn-lt"/>
                <a:cs typeface="+mn-lt"/>
              </a:rPr>
              <a:t>Pétera.</a:t>
            </a:r>
          </a:p>
          <a:p>
            <a:r>
              <a:rPr lang="pl-PL" sz="2100">
                <a:cs typeface="Calibri"/>
              </a:rPr>
              <a:t>Péter natomiast uczęszczał do szkoły zawodowej, w której uczył się obsługi maszyn, samochodów</a:t>
            </a:r>
            <a:r>
              <a:rPr lang="pl-PL" sz="2000">
                <a:cs typeface="Calibri"/>
              </a:rPr>
              <a:t> i urządzeń.</a:t>
            </a:r>
          </a:p>
        </p:txBody>
      </p:sp>
      <p:pic>
        <p:nvPicPr>
          <p:cNvPr id="4" name="Obraz 4" descr="Obraz zawierający tekst, osoba, wewnątrz, pozujący&#10;&#10;Opis wygenerowany automatycznie">
            <a:extLst>
              <a:ext uri="{FF2B5EF4-FFF2-40B4-BE49-F238E27FC236}">
                <a16:creationId xmlns:a16="http://schemas.microsoft.com/office/drawing/2014/main" id="{1DA33896-0CAA-4DCF-ABBD-0A5558A82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0" r="-2" b="136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408910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E9D59B7-A3CB-4224-A1D6-9455906B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pl-PL" sz="4600">
                <a:latin typeface="Contoso University"/>
                <a:cs typeface="Calibri Light"/>
              </a:rPr>
              <a:t>Akcje przeprowadzone przez </a:t>
            </a:r>
            <a:r>
              <a:rPr lang="pl-PL" sz="4600">
                <a:ea typeface="+mj-lt"/>
                <a:cs typeface="+mj-lt"/>
              </a:rPr>
              <a:t>Pétera i jego kolegów</a:t>
            </a:r>
            <a:endParaRPr lang="pl-PL" sz="4600">
              <a:latin typeface="Contoso University"/>
              <a:cs typeface="Calibri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zewnętrzne, podłoże, osoby&#10;&#10;Opis wygenerowany automatycznie">
            <a:extLst>
              <a:ext uri="{FF2B5EF4-FFF2-40B4-BE49-F238E27FC236}">
                <a16:creationId xmlns:a16="http://schemas.microsoft.com/office/drawing/2014/main" id="{9EF29B61-95BF-4FA0-9249-59BD18434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r="17820" b="3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AB3557-1E33-433C-BE9E-C9D709C9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186335"/>
            <a:ext cx="6713552" cy="4114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000">
                <a:ea typeface="+mn-lt"/>
                <a:cs typeface="+mn-lt"/>
              </a:rPr>
              <a:t>W 1956 podczas Powstania Węgierskiego pełnił funkcję łącznika pomiędzy oddziałami powstańczymi Jánosa Szabó na placu Széna w Budzie a placem Szmidta – jednymi z kilku najsilniejszych punktów oporu powstańczej Gwardii Narodowej.</a:t>
            </a:r>
          </a:p>
          <a:p>
            <a:r>
              <a:rPr lang="pl-PL" sz="2000">
                <a:latin typeface="Calibri"/>
                <a:cs typeface="Calibri" panose="020F0502020204030204"/>
              </a:rPr>
              <a:t>Po aresztowaniu szwagra </a:t>
            </a:r>
            <a:r>
              <a:rPr lang="pl-PL" sz="2000">
                <a:latin typeface="Calibri"/>
                <a:cs typeface="Calibri Light"/>
              </a:rPr>
              <a:t>Pétera, </a:t>
            </a:r>
            <a:r>
              <a:rPr lang="pl-PL" sz="2000">
                <a:latin typeface="Calibri"/>
                <a:cs typeface="Calibri" panose="020F0502020204030204"/>
              </a:rPr>
              <a:t>postanowił</a:t>
            </a:r>
            <a:r>
              <a:rPr lang="pl-PL" sz="2000" dirty="0">
                <a:latin typeface="Calibri"/>
                <a:cs typeface="Calibri" panose="020F0502020204030204"/>
              </a:rPr>
              <a:t> </a:t>
            </a:r>
            <a:r>
              <a:rPr lang="pl-PL" sz="2000">
                <a:latin typeface="Calibri"/>
                <a:cs typeface="Calibri" panose="020F0502020204030204"/>
              </a:rPr>
              <a:t>stworzyć grupę która uwolniłaby go z więzienia siłą, w jej skład weszli: Jóska Blaski, Rezső Bóna, László Furka, István Holecz i Attila Egei. Wśród nich tylko Blaski miał skończone 18 lat. Mansfeld z kolegami uzbroił się poprzez kradzież samochodu i rozbrojenie milicjanta. Po zakończonej akcji najmłodszy uczestnik grupy, Attila Egei, opowiedział wszystko rodzicom – członkom partii komunistycznej, którzy natychmiast powiadomili milicję. Członków grupy i samego Mansfelda aresztowano dwa lub trzy dni później. </a:t>
            </a:r>
            <a:r>
              <a:rPr lang="pl-PL" sz="2000">
                <a:latin typeface="Calibri"/>
                <a:cs typeface="Calibri Light"/>
              </a:rPr>
              <a:t>Péter jednak zdołał uciec milicji.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388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6EDC7EF-A54A-450D-A68E-0E3570F4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l-PL" sz="5400">
                <a:cs typeface="Calibri Light"/>
              </a:rPr>
              <a:t>Śmierć</a:t>
            </a:r>
            <a:endParaRPr lang="pl-PL" sz="5400"/>
          </a:p>
        </p:txBody>
      </p:sp>
      <p:pic>
        <p:nvPicPr>
          <p:cNvPr id="4" name="Obraz 4" descr="Obraz zawierający tekst, zewnętrzne, znak&#10;&#10;Opis wygenerowany automatycznie">
            <a:extLst>
              <a:ext uri="{FF2B5EF4-FFF2-40B4-BE49-F238E27FC236}">
                <a16:creationId xmlns:a16="http://schemas.microsoft.com/office/drawing/2014/main" id="{054CDE5A-0B51-4E1A-923B-1FC95CEFE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" r="625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FAE8D3-FA67-4EBB-A5E3-9EFE8FD9C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200">
                <a:cs typeface="Calibri"/>
              </a:rPr>
              <a:t>Péter zmarł </a:t>
            </a:r>
            <a:r>
              <a:rPr lang="pl-PL" sz="2200">
                <a:ea typeface="+mn-lt"/>
                <a:cs typeface="+mn-lt"/>
              </a:rPr>
              <a:t> 21 marca 1959 na szubienicy.</a:t>
            </a:r>
          </a:p>
          <a:p>
            <a:r>
              <a:rPr lang="pl-PL" sz="2200">
                <a:ea typeface="+mn-lt"/>
                <a:cs typeface="+mn-lt"/>
              </a:rPr>
              <a:t>Wobec jego niepełnoletniości czekano z egzekucją do czasu, gdy osiągnie wiek 18 lat. Został powieszony 11 dni po swoim dniu urodzin. Jego agonia podczas egzekucji trwała, z winy wykonującego ją kata, aż 13 minut.</a:t>
            </a:r>
            <a:endParaRPr lang="pl-PL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5111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13 lat, 13 minut</vt:lpstr>
      <vt:lpstr>Romek Strzałkowski </vt:lpstr>
      <vt:lpstr>Romek</vt:lpstr>
      <vt:lpstr>Śmierć</vt:lpstr>
      <vt:lpstr>Koszula, którą Romek miał na sobie podczas postrzelenia</vt:lpstr>
      <vt:lpstr>Péter Mansfeld </vt:lpstr>
      <vt:lpstr>Péter </vt:lpstr>
      <vt:lpstr>Akcje przeprowadzone przez Pétera i jego kolegów</vt:lpstr>
      <vt:lpstr>Śmierć</vt:lpstr>
      <vt:lpstr>Pomnik upamiętniający Pétera Mansfelda</vt:lpstr>
      <vt:lpstr>Serdecznie 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257</cp:revision>
  <dcterms:created xsi:type="dcterms:W3CDTF">2021-05-29T09:26:47Z</dcterms:created>
  <dcterms:modified xsi:type="dcterms:W3CDTF">2021-05-29T14:09:31Z</dcterms:modified>
</cp:coreProperties>
</file>