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6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6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Bútor" initials="KB" lastIdx="1" clrIdx="0">
    <p:extLst>
      <p:ext uri="{19B8F6BF-5375-455C-9EA6-DF929625EA0E}">
        <p15:presenceInfo xmlns:p15="http://schemas.microsoft.com/office/powerpoint/2012/main" userId="874fa49e935cb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54" d="100"/>
          <a:sy n="54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áliková" userId="2da87ae6b7c7051d" providerId="LiveId" clId="{069C81E5-CE93-4BC4-B4C1-CC8A4E54E724}"/>
    <pc:docChg chg="undo custSel modSld sldOrd">
      <pc:chgData name="Jana Máliková" userId="2da87ae6b7c7051d" providerId="LiveId" clId="{069C81E5-CE93-4BC4-B4C1-CC8A4E54E724}" dt="2021-03-26T08:51:22.853" v="2696" actId="20577"/>
      <pc:docMkLst>
        <pc:docMk/>
      </pc:docMkLst>
      <pc:sldChg chg="modSp mod ord">
        <pc:chgData name="Jana Máliková" userId="2da87ae6b7c7051d" providerId="LiveId" clId="{069C81E5-CE93-4BC4-B4C1-CC8A4E54E724}" dt="2021-03-25T22:41:12.082" v="1746"/>
        <pc:sldMkLst>
          <pc:docMk/>
          <pc:sldMk cId="2589473073" sldId="261"/>
        </pc:sldMkLst>
        <pc:spChg chg="mod">
          <ac:chgData name="Jana Máliková" userId="2da87ae6b7c7051d" providerId="LiveId" clId="{069C81E5-CE93-4BC4-B4C1-CC8A4E54E724}" dt="2021-03-25T14:39:36.642" v="12" actId="1076"/>
          <ac:spMkLst>
            <pc:docMk/>
            <pc:sldMk cId="2589473073" sldId="261"/>
            <ac:spMk id="6" creationId="{BEDAB926-8A3D-4202-B5B3-F51F955AEE0B}"/>
          </ac:spMkLst>
        </pc:spChg>
      </pc:sldChg>
      <pc:sldChg chg="modSp mod">
        <pc:chgData name="Jana Máliková" userId="2da87ae6b7c7051d" providerId="LiveId" clId="{069C81E5-CE93-4BC4-B4C1-CC8A4E54E724}" dt="2021-03-26T08:51:22.853" v="2696" actId="20577"/>
        <pc:sldMkLst>
          <pc:docMk/>
          <pc:sldMk cId="3583117496" sldId="263"/>
        </pc:sldMkLst>
        <pc:spChg chg="mod">
          <ac:chgData name="Jana Máliková" userId="2da87ae6b7c7051d" providerId="LiveId" clId="{069C81E5-CE93-4BC4-B4C1-CC8A4E54E724}" dt="2021-03-26T08:51:22.853" v="2696" actId="20577"/>
          <ac:spMkLst>
            <pc:docMk/>
            <pc:sldMk cId="3583117496" sldId="263"/>
            <ac:spMk id="7" creationId="{FD4C12CE-C56D-49DC-8AF2-5AA1BB6D4D75}"/>
          </ac:spMkLst>
        </pc:spChg>
      </pc:sldChg>
      <pc:sldChg chg="modSp mod">
        <pc:chgData name="Jana Máliková" userId="2da87ae6b7c7051d" providerId="LiveId" clId="{069C81E5-CE93-4BC4-B4C1-CC8A4E54E724}" dt="2021-03-25T14:38:14.530" v="0" actId="1076"/>
        <pc:sldMkLst>
          <pc:docMk/>
          <pc:sldMk cId="1854713639" sldId="265"/>
        </pc:sldMkLst>
        <pc:spChg chg="mod">
          <ac:chgData name="Jana Máliková" userId="2da87ae6b7c7051d" providerId="LiveId" clId="{069C81E5-CE93-4BC4-B4C1-CC8A4E54E724}" dt="2021-03-25T14:38:14.530" v="0" actId="1076"/>
          <ac:spMkLst>
            <pc:docMk/>
            <pc:sldMk cId="1854713639" sldId="265"/>
            <ac:spMk id="6" creationId="{F2262AAA-64E5-4CB9-A091-BD22160750DF}"/>
          </ac:spMkLst>
        </pc:spChg>
      </pc:sldChg>
      <pc:sldChg chg="addSp modSp mod">
        <pc:chgData name="Jana Máliková" userId="2da87ae6b7c7051d" providerId="LiveId" clId="{069C81E5-CE93-4BC4-B4C1-CC8A4E54E724}" dt="2021-03-25T21:31:56.185" v="490" actId="20577"/>
        <pc:sldMkLst>
          <pc:docMk/>
          <pc:sldMk cId="173654013" sldId="273"/>
        </pc:sldMkLst>
        <pc:spChg chg="add mod">
          <ac:chgData name="Jana Máliková" userId="2da87ae6b7c7051d" providerId="LiveId" clId="{069C81E5-CE93-4BC4-B4C1-CC8A4E54E724}" dt="2021-03-25T21:31:56.185" v="490" actId="20577"/>
          <ac:spMkLst>
            <pc:docMk/>
            <pc:sldMk cId="173654013" sldId="273"/>
            <ac:spMk id="2" creationId="{621914A2-208D-482B-8A08-149F0A57AB90}"/>
          </ac:spMkLst>
        </pc:spChg>
        <pc:spChg chg="mod">
          <ac:chgData name="Jana Máliková" userId="2da87ae6b7c7051d" providerId="LiveId" clId="{069C81E5-CE93-4BC4-B4C1-CC8A4E54E724}" dt="2021-03-25T21:27:19.555" v="13" actId="1076"/>
          <ac:spMkLst>
            <pc:docMk/>
            <pc:sldMk cId="173654013" sldId="273"/>
            <ac:spMk id="6" creationId="{CB88B498-98CE-4376-B8D2-9AE0B8AA2902}"/>
          </ac:spMkLst>
        </pc:spChg>
      </pc:sldChg>
      <pc:sldChg chg="addSp modSp mod">
        <pc:chgData name="Jana Máliková" userId="2da87ae6b7c7051d" providerId="LiveId" clId="{069C81E5-CE93-4BC4-B4C1-CC8A4E54E724}" dt="2021-03-25T21:34:43.637" v="754" actId="1076"/>
        <pc:sldMkLst>
          <pc:docMk/>
          <pc:sldMk cId="3093365510" sldId="274"/>
        </pc:sldMkLst>
        <pc:spChg chg="add mod">
          <ac:chgData name="Jana Máliková" userId="2da87ae6b7c7051d" providerId="LiveId" clId="{069C81E5-CE93-4BC4-B4C1-CC8A4E54E724}" dt="2021-03-25T21:34:43.637" v="754" actId="1076"/>
          <ac:spMkLst>
            <pc:docMk/>
            <pc:sldMk cId="3093365510" sldId="274"/>
            <ac:spMk id="2" creationId="{7A653FC9-9FEB-44DE-8C4F-5C77CE25FA41}"/>
          </ac:spMkLst>
        </pc:spChg>
        <pc:spChg chg="mod">
          <ac:chgData name="Jana Máliková" userId="2da87ae6b7c7051d" providerId="LiveId" clId="{069C81E5-CE93-4BC4-B4C1-CC8A4E54E724}" dt="2021-03-25T21:31:08.125" v="427" actId="1076"/>
          <ac:spMkLst>
            <pc:docMk/>
            <pc:sldMk cId="3093365510" sldId="274"/>
            <ac:spMk id="7" creationId="{0EF280BD-A749-463E-8370-3C04824DC0F5}"/>
          </ac:spMkLst>
        </pc:spChg>
      </pc:sldChg>
      <pc:sldChg chg="addSp modSp mod">
        <pc:chgData name="Jana Máliková" userId="2da87ae6b7c7051d" providerId="LiveId" clId="{069C81E5-CE93-4BC4-B4C1-CC8A4E54E724}" dt="2021-03-25T23:11:47.970" v="1920" actId="1076"/>
        <pc:sldMkLst>
          <pc:docMk/>
          <pc:sldMk cId="4237319562" sldId="275"/>
        </pc:sldMkLst>
        <pc:spChg chg="add mod">
          <ac:chgData name="Jana Máliková" userId="2da87ae6b7c7051d" providerId="LiveId" clId="{069C81E5-CE93-4BC4-B4C1-CC8A4E54E724}" dt="2021-03-25T23:11:47.970" v="1920" actId="1076"/>
          <ac:spMkLst>
            <pc:docMk/>
            <pc:sldMk cId="4237319562" sldId="275"/>
            <ac:spMk id="2" creationId="{CD796F2E-714D-4B46-8DE5-805D3682A854}"/>
          </ac:spMkLst>
        </pc:spChg>
        <pc:spChg chg="mod">
          <ac:chgData name="Jana Máliková" userId="2da87ae6b7c7051d" providerId="LiveId" clId="{069C81E5-CE93-4BC4-B4C1-CC8A4E54E724}" dt="2021-03-25T23:04:09.461" v="1747" actId="1076"/>
          <ac:spMkLst>
            <pc:docMk/>
            <pc:sldMk cId="4237319562" sldId="275"/>
            <ac:spMk id="6" creationId="{7FE85B56-B307-432F-B361-A318741E60B3}"/>
          </ac:spMkLst>
        </pc:spChg>
      </pc:sldChg>
      <pc:sldChg chg="addSp modSp mod">
        <pc:chgData name="Jana Máliková" userId="2da87ae6b7c7051d" providerId="LiveId" clId="{069C81E5-CE93-4BC4-B4C1-CC8A4E54E724}" dt="2021-03-25T22:31:33.208" v="1357" actId="1076"/>
        <pc:sldMkLst>
          <pc:docMk/>
          <pc:sldMk cId="4235255267" sldId="276"/>
        </pc:sldMkLst>
        <pc:spChg chg="add mod">
          <ac:chgData name="Jana Máliková" userId="2da87ae6b7c7051d" providerId="LiveId" clId="{069C81E5-CE93-4BC4-B4C1-CC8A4E54E724}" dt="2021-03-25T22:31:33.208" v="1357" actId="1076"/>
          <ac:spMkLst>
            <pc:docMk/>
            <pc:sldMk cId="4235255267" sldId="276"/>
            <ac:spMk id="2" creationId="{089BA95A-5E5F-43E3-AB67-B35521916662}"/>
          </ac:spMkLst>
        </pc:spChg>
        <pc:spChg chg="mod">
          <ac:chgData name="Jana Máliková" userId="2da87ae6b7c7051d" providerId="LiveId" clId="{069C81E5-CE93-4BC4-B4C1-CC8A4E54E724}" dt="2021-03-25T22:31:14.922" v="1355" actId="1076"/>
          <ac:spMkLst>
            <pc:docMk/>
            <pc:sldMk cId="4235255267" sldId="276"/>
            <ac:spMk id="6" creationId="{AC703139-046E-4E26-83C6-BD428721A16A}"/>
          </ac:spMkLst>
        </pc:spChg>
      </pc:sldChg>
      <pc:sldChg chg="addSp modSp mod">
        <pc:chgData name="Jana Máliková" userId="2da87ae6b7c7051d" providerId="LiveId" clId="{069C81E5-CE93-4BC4-B4C1-CC8A4E54E724}" dt="2021-03-25T22:36:40.235" v="1744" actId="20577"/>
        <pc:sldMkLst>
          <pc:docMk/>
          <pc:sldMk cId="1703858599" sldId="277"/>
        </pc:sldMkLst>
        <pc:spChg chg="add mod">
          <ac:chgData name="Jana Máliková" userId="2da87ae6b7c7051d" providerId="LiveId" clId="{069C81E5-CE93-4BC4-B4C1-CC8A4E54E724}" dt="2021-03-25T22:36:40.235" v="1744" actId="20577"/>
          <ac:spMkLst>
            <pc:docMk/>
            <pc:sldMk cId="1703858599" sldId="277"/>
            <ac:spMk id="2" creationId="{6829BF96-E2D8-4E44-A2E8-CF8D3E1FB0DA}"/>
          </ac:spMkLst>
        </pc:spChg>
        <pc:spChg chg="mod">
          <ac:chgData name="Jana Máliková" userId="2da87ae6b7c7051d" providerId="LiveId" clId="{069C81E5-CE93-4BC4-B4C1-CC8A4E54E724}" dt="2021-03-25T22:35:56.397" v="1721" actId="1076"/>
          <ac:spMkLst>
            <pc:docMk/>
            <pc:sldMk cId="1703858599" sldId="277"/>
            <ac:spMk id="6" creationId="{2D36F881-487A-4267-81D8-DA958F216B8E}"/>
          </ac:spMkLst>
        </pc:spChg>
      </pc:sldChg>
      <pc:sldChg chg="addSp modSp mod">
        <pc:chgData name="Jana Máliková" userId="2da87ae6b7c7051d" providerId="LiveId" clId="{069C81E5-CE93-4BC4-B4C1-CC8A4E54E724}" dt="2021-03-25T23:19:21.830" v="2231" actId="20577"/>
        <pc:sldMkLst>
          <pc:docMk/>
          <pc:sldMk cId="2846363692" sldId="278"/>
        </pc:sldMkLst>
        <pc:spChg chg="add mod">
          <ac:chgData name="Jana Máliková" userId="2da87ae6b7c7051d" providerId="LiveId" clId="{069C81E5-CE93-4BC4-B4C1-CC8A4E54E724}" dt="2021-03-25T23:19:21.830" v="2231" actId="20577"/>
          <ac:spMkLst>
            <pc:docMk/>
            <pc:sldMk cId="2846363692" sldId="278"/>
            <ac:spMk id="2" creationId="{8EE59341-4B9C-43F3-B5A6-C6E0B976B144}"/>
          </ac:spMkLst>
        </pc:spChg>
        <pc:spChg chg="mod">
          <ac:chgData name="Jana Máliková" userId="2da87ae6b7c7051d" providerId="LiveId" clId="{069C81E5-CE93-4BC4-B4C1-CC8A4E54E724}" dt="2021-03-25T23:12:09.502" v="1921" actId="1076"/>
          <ac:spMkLst>
            <pc:docMk/>
            <pc:sldMk cId="2846363692" sldId="278"/>
            <ac:spMk id="6" creationId="{137D0E0F-2EE4-48FB-96EF-CA2409A1B59D}"/>
          </ac:spMkLst>
        </pc:spChg>
      </pc:sldChg>
      <pc:sldChg chg="addSp delSp modSp mod">
        <pc:chgData name="Jana Máliková" userId="2da87ae6b7c7051d" providerId="LiveId" clId="{069C81E5-CE93-4BC4-B4C1-CC8A4E54E724}" dt="2021-03-25T23:28:11.484" v="2514" actId="20577"/>
        <pc:sldMkLst>
          <pc:docMk/>
          <pc:sldMk cId="2365946268" sldId="279"/>
        </pc:sldMkLst>
        <pc:spChg chg="add del mod">
          <ac:chgData name="Jana Máliková" userId="2da87ae6b7c7051d" providerId="LiveId" clId="{069C81E5-CE93-4BC4-B4C1-CC8A4E54E724}" dt="2021-03-25T23:28:11.484" v="2514" actId="20577"/>
          <ac:spMkLst>
            <pc:docMk/>
            <pc:sldMk cId="2365946268" sldId="279"/>
            <ac:spMk id="2" creationId="{6244D68F-5DA6-45D3-93A3-2F90AE36E803}"/>
          </ac:spMkLst>
        </pc:spChg>
        <pc:spChg chg="mod">
          <ac:chgData name="Jana Máliková" userId="2da87ae6b7c7051d" providerId="LiveId" clId="{069C81E5-CE93-4BC4-B4C1-CC8A4E54E724}" dt="2021-03-25T23:20:18.879" v="2232" actId="1076"/>
          <ac:spMkLst>
            <pc:docMk/>
            <pc:sldMk cId="2365946268" sldId="279"/>
            <ac:spMk id="6" creationId="{89F61E98-DD74-4182-A26E-3D27295C31AE}"/>
          </ac:spMkLst>
        </pc:spChg>
      </pc:sldChg>
      <pc:sldChg chg="addSp modSp mod">
        <pc:chgData name="Jana Máliková" userId="2da87ae6b7c7051d" providerId="LiveId" clId="{069C81E5-CE93-4BC4-B4C1-CC8A4E54E724}" dt="2021-03-25T23:32:50.075" v="2695" actId="20577"/>
        <pc:sldMkLst>
          <pc:docMk/>
          <pc:sldMk cId="3322394787" sldId="280"/>
        </pc:sldMkLst>
        <pc:spChg chg="add mod">
          <ac:chgData name="Jana Máliková" userId="2da87ae6b7c7051d" providerId="LiveId" clId="{069C81E5-CE93-4BC4-B4C1-CC8A4E54E724}" dt="2021-03-25T23:32:50.075" v="2695" actId="20577"/>
          <ac:spMkLst>
            <pc:docMk/>
            <pc:sldMk cId="3322394787" sldId="280"/>
            <ac:spMk id="2" creationId="{CC4E4DAD-3D81-4FA6-B555-59907601493C}"/>
          </ac:spMkLst>
        </pc:spChg>
        <pc:spChg chg="mod">
          <ac:chgData name="Jana Máliková" userId="2da87ae6b7c7051d" providerId="LiveId" clId="{069C81E5-CE93-4BC4-B4C1-CC8A4E54E724}" dt="2021-03-25T23:28:27.282" v="2515" actId="1076"/>
          <ac:spMkLst>
            <pc:docMk/>
            <pc:sldMk cId="3322394787" sldId="280"/>
            <ac:spMk id="6" creationId="{4352FCA2-FD3F-4FE8-B5BC-F1B366156A4E}"/>
          </ac:spMkLst>
        </pc:spChg>
      </pc:sldChg>
      <pc:sldChg chg="modSp mod">
        <pc:chgData name="Jana Máliková" userId="2da87ae6b7c7051d" providerId="LiveId" clId="{069C81E5-CE93-4BC4-B4C1-CC8A4E54E724}" dt="2021-03-25T14:39:25.316" v="10" actId="1076"/>
        <pc:sldMkLst>
          <pc:docMk/>
          <pc:sldMk cId="4028546953" sldId="282"/>
        </pc:sldMkLst>
        <pc:spChg chg="mod">
          <ac:chgData name="Jana Máliková" userId="2da87ae6b7c7051d" providerId="LiveId" clId="{069C81E5-CE93-4BC4-B4C1-CC8A4E54E724}" dt="2021-03-25T14:39:25.316" v="10" actId="1076"/>
          <ac:spMkLst>
            <pc:docMk/>
            <pc:sldMk cId="4028546953" sldId="282"/>
            <ac:spMk id="6" creationId="{D31CB29E-2B1B-4B33-9A0E-A229902BE277}"/>
          </ac:spMkLst>
        </pc:spChg>
      </pc:sldChg>
      <pc:sldChg chg="modSp mod">
        <pc:chgData name="Jana Máliková" userId="2da87ae6b7c7051d" providerId="LiveId" clId="{069C81E5-CE93-4BC4-B4C1-CC8A4E54E724}" dt="2021-03-25T14:39:31.875" v="11" actId="1076"/>
        <pc:sldMkLst>
          <pc:docMk/>
          <pc:sldMk cId="3208316674" sldId="284"/>
        </pc:sldMkLst>
        <pc:spChg chg="mod">
          <ac:chgData name="Jana Máliková" userId="2da87ae6b7c7051d" providerId="LiveId" clId="{069C81E5-CE93-4BC4-B4C1-CC8A4E54E724}" dt="2021-03-25T14:39:31.875" v="11" actId="1076"/>
          <ac:spMkLst>
            <pc:docMk/>
            <pc:sldMk cId="3208316674" sldId="284"/>
            <ac:spMk id="6" creationId="{1009F164-3470-4F3B-AA15-710B31A33DEC}"/>
          </ac:spMkLst>
        </pc:spChg>
      </pc:sldChg>
      <pc:sldChg chg="addSp modSp mod">
        <pc:chgData name="Jana Máliková" userId="2da87ae6b7c7051d" providerId="LiveId" clId="{069C81E5-CE93-4BC4-B4C1-CC8A4E54E724}" dt="2021-03-25T22:28:56.451" v="1137" actId="20577"/>
        <pc:sldMkLst>
          <pc:docMk/>
          <pc:sldMk cId="2473796680" sldId="286"/>
        </pc:sldMkLst>
        <pc:spChg chg="add mod">
          <ac:chgData name="Jana Máliková" userId="2da87ae6b7c7051d" providerId="LiveId" clId="{069C81E5-CE93-4BC4-B4C1-CC8A4E54E724}" dt="2021-03-25T22:28:56.451" v="1137" actId="20577"/>
          <ac:spMkLst>
            <pc:docMk/>
            <pc:sldMk cId="2473796680" sldId="286"/>
            <ac:spMk id="2" creationId="{23C9A6A6-4337-4A54-9451-66A7F196CD22}"/>
          </ac:spMkLst>
        </pc:spChg>
        <pc:spChg chg="mod">
          <ac:chgData name="Jana Máliková" userId="2da87ae6b7c7051d" providerId="LiveId" clId="{069C81E5-CE93-4BC4-B4C1-CC8A4E54E724}" dt="2021-03-25T22:24:11.734" v="755" actId="1076"/>
          <ac:spMkLst>
            <pc:docMk/>
            <pc:sldMk cId="2473796680" sldId="286"/>
            <ac:spMk id="6" creationId="{421E622F-6638-46C3-BA61-BA6883562E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547EC-7B20-4839-84AE-08D538F6132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F7E16-BA0F-43A9-870E-516434AF48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60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881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92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6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1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212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75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37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36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82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82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87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4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00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82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27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12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10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EAEAF0-232C-48DB-953E-50DFD73102FC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5B307A-0447-48A0-A710-E39450E5F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749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8" Type="http://schemas.openxmlformats.org/officeDocument/2006/relationships/slide" Target="slide11.xml"/><Relationship Id="rId26" Type="http://schemas.openxmlformats.org/officeDocument/2006/relationships/slide" Target="slide15.xml"/><Relationship Id="rId39" Type="http://schemas.openxmlformats.org/officeDocument/2006/relationships/image" Target="../media/image21.jpeg"/><Relationship Id="rId21" Type="http://schemas.openxmlformats.org/officeDocument/2006/relationships/image" Target="../media/image12.jpeg"/><Relationship Id="rId34" Type="http://schemas.openxmlformats.org/officeDocument/2006/relationships/slide" Target="slide20.xml"/><Relationship Id="rId42" Type="http://schemas.openxmlformats.org/officeDocument/2006/relationships/slide" Target="slide24.xml"/><Relationship Id="rId47" Type="http://schemas.openxmlformats.org/officeDocument/2006/relationships/image" Target="../media/image25.jpeg"/><Relationship Id="rId50" Type="http://schemas.openxmlformats.org/officeDocument/2006/relationships/slide" Target="slide27.xml"/><Relationship Id="rId55" Type="http://schemas.openxmlformats.org/officeDocument/2006/relationships/image" Target="../media/image29.jpeg"/><Relationship Id="rId7" Type="http://schemas.openxmlformats.org/officeDocument/2006/relationships/image" Target="../media/image5.jpeg"/><Relationship Id="rId12" Type="http://schemas.openxmlformats.org/officeDocument/2006/relationships/slide" Target="slide8.xm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33" Type="http://schemas.openxmlformats.org/officeDocument/2006/relationships/image" Target="../media/image18.jpeg"/><Relationship Id="rId38" Type="http://schemas.openxmlformats.org/officeDocument/2006/relationships/slide" Target="slide22.xml"/><Relationship Id="rId46" Type="http://schemas.openxmlformats.org/officeDocument/2006/relationships/slide" Target="slide25.xml"/><Relationship Id="rId2" Type="http://schemas.openxmlformats.org/officeDocument/2006/relationships/image" Target="../media/image2.jpeg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29" Type="http://schemas.openxmlformats.org/officeDocument/2006/relationships/image" Target="../media/image16.jpeg"/><Relationship Id="rId41" Type="http://schemas.openxmlformats.org/officeDocument/2006/relationships/image" Target="../media/image22.jpeg"/><Relationship Id="rId54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7.jpeg"/><Relationship Id="rId24" Type="http://schemas.openxmlformats.org/officeDocument/2006/relationships/slide" Target="slide14.xml"/><Relationship Id="rId32" Type="http://schemas.openxmlformats.org/officeDocument/2006/relationships/slide" Target="slide19.xml"/><Relationship Id="rId37" Type="http://schemas.openxmlformats.org/officeDocument/2006/relationships/image" Target="../media/image20.jpeg"/><Relationship Id="rId40" Type="http://schemas.openxmlformats.org/officeDocument/2006/relationships/slide" Target="slide23.xml"/><Relationship Id="rId45" Type="http://schemas.openxmlformats.org/officeDocument/2006/relationships/image" Target="../media/image24.jpeg"/><Relationship Id="rId53" Type="http://schemas.openxmlformats.org/officeDocument/2006/relationships/image" Target="../media/image28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slide" Target="slide16.xml"/><Relationship Id="rId36" Type="http://schemas.openxmlformats.org/officeDocument/2006/relationships/slide" Target="slide21.xml"/><Relationship Id="rId49" Type="http://schemas.openxmlformats.org/officeDocument/2006/relationships/image" Target="../media/image26.jpeg"/><Relationship Id="rId57" Type="http://schemas.openxmlformats.org/officeDocument/2006/relationships/image" Target="../media/image30.jpeg"/><Relationship Id="rId10" Type="http://schemas.openxmlformats.org/officeDocument/2006/relationships/slide" Target="slide7.xml"/><Relationship Id="rId19" Type="http://schemas.openxmlformats.org/officeDocument/2006/relationships/image" Target="../media/image11.jpeg"/><Relationship Id="rId31" Type="http://schemas.openxmlformats.org/officeDocument/2006/relationships/image" Target="../media/image17.jpeg"/><Relationship Id="rId44" Type="http://schemas.openxmlformats.org/officeDocument/2006/relationships/slide" Target="slide18.xml"/><Relationship Id="rId52" Type="http://schemas.openxmlformats.org/officeDocument/2006/relationships/slide" Target="slide28.xml"/><Relationship Id="rId4" Type="http://schemas.openxmlformats.org/officeDocument/2006/relationships/slide" Target="slide4.xml"/><Relationship Id="rId9" Type="http://schemas.openxmlformats.org/officeDocument/2006/relationships/image" Target="../media/image6.jpeg"/><Relationship Id="rId14" Type="http://schemas.openxmlformats.org/officeDocument/2006/relationships/slide" Target="slide9.xml"/><Relationship Id="rId22" Type="http://schemas.openxmlformats.org/officeDocument/2006/relationships/slide" Target="slide13.xml"/><Relationship Id="rId27" Type="http://schemas.openxmlformats.org/officeDocument/2006/relationships/image" Target="../media/image15.jpeg"/><Relationship Id="rId30" Type="http://schemas.openxmlformats.org/officeDocument/2006/relationships/slide" Target="slide17.xml"/><Relationship Id="rId35" Type="http://schemas.openxmlformats.org/officeDocument/2006/relationships/image" Target="../media/image19.jpeg"/><Relationship Id="rId43" Type="http://schemas.openxmlformats.org/officeDocument/2006/relationships/image" Target="../media/image23.jpeg"/><Relationship Id="rId48" Type="http://schemas.openxmlformats.org/officeDocument/2006/relationships/slide" Target="slide26.xml"/><Relationship Id="rId56" Type="http://schemas.openxmlformats.org/officeDocument/2006/relationships/slide" Target="slide3.xml"/><Relationship Id="rId8" Type="http://schemas.openxmlformats.org/officeDocument/2006/relationships/slide" Target="slide6.xml"/><Relationship Id="rId51" Type="http://schemas.openxmlformats.org/officeDocument/2006/relationships/image" Target="../media/image27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xmlns="" id="{B15DEAD7-09E6-42D9-9D03-43E6EA3E0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7FF86A-3314-4C89-980A-B048D378F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211" y="993375"/>
            <a:ext cx="9841575" cy="190681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13800" dirty="0"/>
              <a:t>5.A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6B6B18E-676A-43CC-B643-97D53382D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534" y="2823145"/>
            <a:ext cx="9841575" cy="1095935"/>
          </a:xfrm>
        </p:spPr>
        <p:txBody>
          <a:bodyPr>
            <a:normAutofit/>
          </a:bodyPr>
          <a:lstStyle/>
          <a:p>
            <a:pPr algn="ctr"/>
            <a:r>
              <a:rPr lang="sk-SK" sz="4400" dirty="0">
                <a:solidFill>
                  <a:srgbClr val="C00000"/>
                </a:solidFill>
              </a:rPr>
              <a:t>A</a:t>
            </a:r>
            <a:r>
              <a:rPr lang="sk-SK" sz="4000" dirty="0">
                <a:solidFill>
                  <a:srgbClr val="C00000"/>
                </a:solidFill>
              </a:rPr>
              <a:t>k niečo chceš, urob si to ako chceš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606773E4-EF5C-48E4-AF4B-24EF173C5AE6}"/>
              </a:ext>
            </a:extLst>
          </p:cNvPr>
          <p:cNvSpPr txBox="1"/>
          <p:nvPr/>
        </p:nvSpPr>
        <p:spPr>
          <a:xfrm>
            <a:off x="3754967" y="456254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cap="all" dirty="0">
                <a:solidFill>
                  <a:srgbClr val="C00000"/>
                </a:solidFill>
              </a:rPr>
              <a:t>Ad </a:t>
            </a:r>
            <a:r>
              <a:rPr lang="sk-SK" sz="4400" cap="all" dirty="0" err="1">
                <a:solidFill>
                  <a:srgbClr val="C00000"/>
                </a:solidFill>
              </a:rPr>
              <a:t>revidendum</a:t>
            </a:r>
            <a:r>
              <a:rPr lang="sk-SK" sz="4400" cap="all" dirty="0">
                <a:solidFill>
                  <a:srgbClr val="C00000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890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oblečenie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D27815-6128-47F2-97C3-C968A557F2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862651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39FC2B4-E075-41E6-B42C-06FF4ED219EC}"/>
              </a:ext>
            </a:extLst>
          </p:cNvPr>
          <p:cNvSpPr txBox="1"/>
          <p:nvPr/>
        </p:nvSpPr>
        <p:spPr>
          <a:xfrm>
            <a:off x="5989977" y="213919"/>
            <a:ext cx="494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rgbClr val="C00000"/>
                </a:solidFill>
              </a:rPr>
              <a:t>Dovalová Jennifer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DBD4A9E9-3127-4E61-82E9-819B98244EAF}"/>
              </a:ext>
            </a:extLst>
          </p:cNvPr>
          <p:cNvSpPr txBox="1"/>
          <p:nvPr/>
        </p:nvSpPr>
        <p:spPr>
          <a:xfrm>
            <a:off x="4753549" y="1858807"/>
            <a:ext cx="6666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Predsudky o blondínach na ňu neplatia,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tí čo o nej pochybujú kruto zaplatia.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 vačku nás všetkých strčí,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vedomostne nám odfrčí.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Dosiahnuť toho môže ešte veľa,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šikovná, smelá, nie je žiadne teľa. </a:t>
            </a:r>
          </a:p>
          <a:p>
            <a:pPr algn="ctr"/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Kombo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seminárov náročné si vybrala, 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 jej prístupom k škole už túto hru vyhrala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657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žen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6DF63B68-15EF-4D33-811B-D64CA400A4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5B00D3B2-E4EF-41D7-A96F-85F9DC74A06C}"/>
              </a:ext>
            </a:extLst>
          </p:cNvPr>
          <p:cNvSpPr txBox="1"/>
          <p:nvPr/>
        </p:nvSpPr>
        <p:spPr>
          <a:xfrm>
            <a:off x="6390167" y="199669"/>
            <a:ext cx="455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Drgová</a:t>
            </a:r>
            <a:r>
              <a:rPr lang="sk-SK" sz="4800" dirty="0">
                <a:solidFill>
                  <a:srgbClr val="C00000"/>
                </a:solidFill>
              </a:rPr>
              <a:t> Bianka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F09737A4-CF97-4D43-9572-7911BF02B371}"/>
              </a:ext>
            </a:extLst>
          </p:cNvPr>
          <p:cNvSpPr txBox="1"/>
          <p:nvPr/>
        </p:nvSpPr>
        <p:spPr>
          <a:xfrm>
            <a:off x="5070648" y="1278861"/>
            <a:ext cx="64220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Nech sa vôkol čokoľvek deje,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ako na tráve sa furt smeje.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Škola ju až tak veľmi nebaví 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ospravedlnené náboženstvo si rýchlo vybaví.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Hanblivé a plaché stvorenie 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Ak má niečo povedať, vždy onemie.</a:t>
            </a:r>
          </a:p>
          <a:p>
            <a:pPr algn="ctr"/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Ping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pong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a šípky, to sú jej parketa,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 jej rukách ako lopata vyzerá pingpongová raketa.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Hasila, no už nehasí,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býčie chvosty ľúbi asi.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42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muž, osoba, kravata, sten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720770E-C5F1-4D98-92A9-C1FD8CE162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1" y="764545"/>
            <a:ext cx="3511254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035E9598-0A42-464E-92A3-C8E550F72174}"/>
              </a:ext>
            </a:extLst>
          </p:cNvPr>
          <p:cNvSpPr txBox="1"/>
          <p:nvPr/>
        </p:nvSpPr>
        <p:spPr>
          <a:xfrm>
            <a:off x="6413055" y="247085"/>
            <a:ext cx="4043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Ďurkovič</a:t>
            </a:r>
            <a:r>
              <a:rPr lang="sk-SK" sz="4800" dirty="0">
                <a:solidFill>
                  <a:srgbClr val="C00000"/>
                </a:solidFill>
              </a:rPr>
              <a:t> Jozef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0715CAD1-1FB0-4948-82D0-381EA8DC1C35}"/>
              </a:ext>
            </a:extLst>
          </p:cNvPr>
          <p:cNvSpPr txBox="1"/>
          <p:nvPr/>
        </p:nvSpPr>
        <p:spPr>
          <a:xfrm>
            <a:off x="5155884" y="1351508"/>
            <a:ext cx="6464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Ďuďo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sa v škole snaží dosť,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nech rodičom robí radosť.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Folklór nesie v srdci svojom,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Nevzdá sa pred žiadnym bojom.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Metalová hudba vedie ho životom,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Nie je najlepší priateľ s Otom.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Bradu ako Santa zapustil,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Ničoho zlého sa nedopustil.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Na fyziku, matiku a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informu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chodí,</a:t>
            </a:r>
          </a:p>
          <a:p>
            <a:pPr algn="ctr"/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Tľko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veľa informácií mu snáď škodí.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01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vnútri, muž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E629B42E-6314-4D45-BD9A-0A5A77DFBB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5592AD8C-642D-4100-BF0C-A59976185873}"/>
              </a:ext>
            </a:extLst>
          </p:cNvPr>
          <p:cNvSpPr txBox="1"/>
          <p:nvPr/>
        </p:nvSpPr>
        <p:spPr>
          <a:xfrm>
            <a:off x="6678090" y="213919"/>
            <a:ext cx="3753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rgbClr val="C00000"/>
                </a:solidFill>
              </a:rPr>
              <a:t>Filipiak Patrik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49D9DE74-5624-450B-85E9-6AD73BD2813C}"/>
              </a:ext>
            </a:extLst>
          </p:cNvPr>
          <p:cNvSpPr txBox="1"/>
          <p:nvPr/>
        </p:nvSpPr>
        <p:spPr>
          <a:xfrm>
            <a:off x="5033195" y="1044916"/>
            <a:ext cx="67146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Kalkulačka s nohami,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fungovala v triede s nami.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Vypočíta všetko asi,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nestrhnú ho ľudí masy.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Snaží sa vždy svoju hlavu mať,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dopredu nad všetkým pouvažovať.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Dobré srdce v tele skrýva,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 mestečku Revúca býva.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Každému sa pomôcť snažil,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veľa srandy s nami zažil.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Nie je mu cudzia angličtina,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ani pohár fajného vína.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744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trávnik, vonkajšie, osoba, obloh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7BC3B87-667C-417C-A839-B704E15DCC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7665E8BB-46A7-4E7F-8E9F-EBD4BD1896AB}"/>
              </a:ext>
            </a:extLst>
          </p:cNvPr>
          <p:cNvSpPr txBox="1"/>
          <p:nvPr/>
        </p:nvSpPr>
        <p:spPr>
          <a:xfrm>
            <a:off x="6096000" y="213919"/>
            <a:ext cx="4744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Frandelová</a:t>
            </a:r>
            <a:r>
              <a:rPr lang="sk-SK" sz="4800" dirty="0">
                <a:solidFill>
                  <a:srgbClr val="C00000"/>
                </a:solidFill>
              </a:rPr>
              <a:t> Tereza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4258981B-A1FF-4B7C-9007-78543786001D}"/>
              </a:ext>
            </a:extLst>
          </p:cNvPr>
          <p:cNvSpPr txBox="1"/>
          <p:nvPr/>
        </p:nvSpPr>
        <p:spPr>
          <a:xfrm>
            <a:off x="5160786" y="1299036"/>
            <a:ext cx="65871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Rada spieva, tancuje,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folklóru sa venuje,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po nemecky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šprechuje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z fyziky a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bioly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maturuje.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 škole je to celkom myslí,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nikto nie je pri nej kyslí.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Šíri dobrú náladu,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ťažko za ňu nájsť náhradu.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Fúkať do flauty je jej hobby,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čo  chce to precízne urobí</a:t>
            </a:r>
          </a:p>
        </p:txBody>
      </p:sp>
    </p:spTree>
    <p:extLst>
      <p:ext uri="{BB962C8B-B14F-4D97-AF65-F5344CB8AC3E}">
        <p14:creationId xmlns:p14="http://schemas.microsoft.com/office/powerpoint/2010/main" val="116621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223B268-9271-4D0E-B24B-8CE4DB6996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5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D8F40D59-54AD-44A0-9C77-66678A869EBD}"/>
              </a:ext>
            </a:extLst>
          </p:cNvPr>
          <p:cNvSpPr txBox="1"/>
          <p:nvPr/>
        </p:nvSpPr>
        <p:spPr>
          <a:xfrm>
            <a:off x="6262576" y="213919"/>
            <a:ext cx="439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Genigová</a:t>
            </a:r>
            <a:r>
              <a:rPr lang="sk-SK" sz="4800" dirty="0">
                <a:solidFill>
                  <a:srgbClr val="C00000"/>
                </a:solidFill>
              </a:rPr>
              <a:t> Zuzana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50E6A3B1-7085-445E-9D1E-D41D2AA690B1}"/>
              </a:ext>
            </a:extLst>
          </p:cNvPr>
          <p:cNvSpPr txBox="1"/>
          <p:nvPr/>
        </p:nvSpPr>
        <p:spPr>
          <a:xfrm>
            <a:off x="4837814" y="1233377"/>
            <a:ext cx="65921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Bývala prezidentka Zuzana,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mračí sa z lavice od Božieho rána.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Veľmi dobré známky máva,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múdre rady vôkol dáva.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Pravdu povie ti vždy priamo do očí,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aj keď ti život naruby otočí.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Klebety a drámy to mala v krvi,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o všetkom, čo sa udialo sme vedeli prví.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Radosť jej vyčaruje aj odpadnutá hodina,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nepohrdne ani pohárikom dobrého vína.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662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vnútri, chlapec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175FFC44-347C-4CB7-A624-B83DADC78B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CB88B498-98CE-4376-B8D2-9AE0B8AA2902}"/>
              </a:ext>
            </a:extLst>
          </p:cNvPr>
          <p:cNvSpPr txBox="1"/>
          <p:nvPr/>
        </p:nvSpPr>
        <p:spPr>
          <a:xfrm>
            <a:off x="6078278" y="213919"/>
            <a:ext cx="611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Hampachel</a:t>
            </a:r>
            <a:r>
              <a:rPr lang="sk-SK" sz="4800" dirty="0">
                <a:solidFill>
                  <a:srgbClr val="C00000"/>
                </a:solidFill>
              </a:rPr>
              <a:t> Alexej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621914A2-208D-482B-8A08-149F0A57AB90}"/>
              </a:ext>
            </a:extLst>
          </p:cNvPr>
          <p:cNvSpPr txBox="1"/>
          <p:nvPr/>
        </p:nvSpPr>
        <p:spPr>
          <a:xfrm>
            <a:off x="5233139" y="1447800"/>
            <a:ext cx="6620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Tisovská duša je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Ajko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milý,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škola mu nikdy netrhala žily.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Tichý ako myška správať sa vyzerá,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prezieravý pohľadom sa na svet pozerá.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Podvody a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ťaháčiky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, tie mu vždy išli,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 jeho hlavou sme na veľa vecí prišli.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Radšej sa venoval počítačovým hrám,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vždy s radosťou navštívil boží chrám.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Cudzie mu nie je logické myslenie,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tráviť s ním čas je zväčša potešenie.</a:t>
            </a:r>
          </a:p>
        </p:txBody>
      </p:sp>
    </p:spTree>
    <p:extLst>
      <p:ext uri="{BB962C8B-B14F-4D97-AF65-F5344CB8AC3E}">
        <p14:creationId xmlns:p14="http://schemas.microsoft.com/office/powerpoint/2010/main" val="17365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stena, osoba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7A4312-1989-455A-A346-D8D9260CFE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0EF280BD-A749-463E-8370-3C04824DC0F5}"/>
              </a:ext>
            </a:extLst>
          </p:cNvPr>
          <p:cNvSpPr txBox="1"/>
          <p:nvPr/>
        </p:nvSpPr>
        <p:spPr>
          <a:xfrm>
            <a:off x="6380884" y="213919"/>
            <a:ext cx="404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Hronček</a:t>
            </a:r>
            <a:r>
              <a:rPr lang="sk-SK" sz="4800" dirty="0">
                <a:solidFill>
                  <a:srgbClr val="C00000"/>
                </a:solidFill>
              </a:rPr>
              <a:t> Andrej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A653FC9-9FEB-44DE-8C4F-5C77CE25FA41}"/>
              </a:ext>
            </a:extLst>
          </p:cNvPr>
          <p:cNvSpPr txBox="1"/>
          <p:nvPr/>
        </p:nvSpPr>
        <p:spPr>
          <a:xfrm>
            <a:off x="4994302" y="1516223"/>
            <a:ext cx="68202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Andrejko špekulant veľký,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dotiahol nás až do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telky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.</a:t>
            </a:r>
          </a:p>
          <a:p>
            <a:pPr algn="ctr"/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Persénom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v punči pár ľuďom lahodil,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skoro si kamošov zo školy vyhodil.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Kde je sranda, vždy tam 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veľa vecí taktiež vie.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Futbal ako Boh hráva,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poteší ho každá tráva.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 Bystrice pôjde ďalej,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na každého volá nalej!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336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stena, osoba, muž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FB3BC34-0617-4464-8CD3-9CF267C618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21E622F-6638-46C3-BA61-BA6883562E06}"/>
              </a:ext>
            </a:extLst>
          </p:cNvPr>
          <p:cNvSpPr txBox="1"/>
          <p:nvPr/>
        </p:nvSpPr>
        <p:spPr>
          <a:xfrm>
            <a:off x="6504129" y="213919"/>
            <a:ext cx="386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Jančík</a:t>
            </a:r>
            <a:r>
              <a:rPr lang="sk-SK" sz="4800" dirty="0">
                <a:solidFill>
                  <a:srgbClr val="C00000"/>
                </a:solidFill>
              </a:rPr>
              <a:t> Šimon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23C9A6A6-4337-4A54-9451-66A7F196CD22}"/>
              </a:ext>
            </a:extLst>
          </p:cNvPr>
          <p:cNvSpPr txBox="1"/>
          <p:nvPr/>
        </p:nvSpPr>
        <p:spPr>
          <a:xfrm>
            <a:off x="5050910" y="1351508"/>
            <a:ext cx="6775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Úsmev široký a smiech hlasný,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to je predsa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Šimi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jasný.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Áut mal plno, dievčat tiež,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od nudy s ním nezomrieš.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Muránsky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Rómeo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nejedno srdce dostal,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väčšinou dobre pri všetkom obstál.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Budúcnosť ho veľká čaká,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armáda ho strašne láka.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Činky a cvičenie sú jeho radosti, 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 srdiečku skrýva aj štipku nežnosti.</a:t>
            </a:r>
          </a:p>
        </p:txBody>
      </p:sp>
    </p:spTree>
    <p:extLst>
      <p:ext uri="{BB962C8B-B14F-4D97-AF65-F5344CB8AC3E}">
        <p14:creationId xmlns:p14="http://schemas.microsoft.com/office/powerpoint/2010/main" val="247379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vnútri, pózujúc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47E94B0A-7112-4574-8AF2-ABAE426971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7FE85B56-B307-432F-B361-A318741E60B3}"/>
              </a:ext>
            </a:extLst>
          </p:cNvPr>
          <p:cNvSpPr txBox="1"/>
          <p:nvPr/>
        </p:nvSpPr>
        <p:spPr>
          <a:xfrm>
            <a:off x="6837892" y="213919"/>
            <a:ext cx="634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rgbClr val="C00000"/>
                </a:solidFill>
              </a:rPr>
              <a:t>Kováč Filip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CD796F2E-714D-4B46-8DE5-805D3682A854}"/>
              </a:ext>
            </a:extLst>
          </p:cNvPr>
          <p:cNvSpPr txBox="1"/>
          <p:nvPr/>
        </p:nvSpPr>
        <p:spPr>
          <a:xfrm>
            <a:off x="4927665" y="1983212"/>
            <a:ext cx="6820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Chlapec je to fešný,</a:t>
            </a:r>
          </a:p>
          <a:p>
            <a:pPr algn="ctr"/>
            <a:r>
              <a:rPr lang="sk-SK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Džonko</a:t>
            </a:r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 jeho kamoš večný.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Za domáce všetkým píše,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na teste nikdy neodpíše.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To je ten náš Filip zlatý,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do našej triedy jasne patrí</a:t>
            </a:r>
          </a:p>
        </p:txBody>
      </p:sp>
    </p:spTree>
    <p:extLst>
      <p:ext uri="{BB962C8B-B14F-4D97-AF65-F5344CB8AC3E}">
        <p14:creationId xmlns:p14="http://schemas.microsoft.com/office/powerpoint/2010/main" val="423731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5-Point Star 24">
            <a:extLst>
              <a:ext uri="{FF2B5EF4-FFF2-40B4-BE49-F238E27FC236}">
                <a16:creationId xmlns:a16="http://schemas.microsoft.com/office/drawing/2014/main" xmlns="" id="{E3020E19-18D1-4E9B-A91C-D364DCCD3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96131" y="3133560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Obrázok 10" descr="Obrázok, na ktorom je osoba, stena, žena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8EBE12-16AA-401D-AD30-BE8AC2292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84" y="656145"/>
            <a:ext cx="1080000" cy="1440000"/>
          </a:xfrm>
          <a:prstGeom prst="rect">
            <a:avLst/>
          </a:prstGeom>
        </p:spPr>
      </p:pic>
      <p:pic>
        <p:nvPicPr>
          <p:cNvPr id="14" name="Obrázok 13" descr="Obrázok, na ktorom je osoba, stena, vnútri, muž&#10;&#10;Automaticky generovaný popis">
            <a:hlinkClick r:id="rId6" action="ppaction://hlinksldjump"/>
            <a:extLst>
              <a:ext uri="{FF2B5EF4-FFF2-40B4-BE49-F238E27FC236}">
                <a16:creationId xmlns:a16="http://schemas.microsoft.com/office/drawing/2014/main" xmlns="" id="{758E6C7F-28FA-47DB-B88A-547C2DBDF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1" y="2430557"/>
            <a:ext cx="810000" cy="1080000"/>
          </a:xfrm>
          <a:prstGeom prst="rect">
            <a:avLst/>
          </a:prstGeom>
        </p:spPr>
      </p:pic>
      <p:pic>
        <p:nvPicPr>
          <p:cNvPr id="16" name="Obrázok 15" descr="Obrázok, na ktorom je osoba, stena, žena, vnútri&#10;&#10;Automaticky generovaný popis">
            <a:hlinkClick r:id="rId8" action="ppaction://hlinksldjump"/>
            <a:extLst>
              <a:ext uri="{FF2B5EF4-FFF2-40B4-BE49-F238E27FC236}">
                <a16:creationId xmlns:a16="http://schemas.microsoft.com/office/drawing/2014/main" xmlns="" id="{AD626EFF-6AC7-4CCD-BDC0-F22A259581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35" y="2430557"/>
            <a:ext cx="810000" cy="1080000"/>
          </a:xfrm>
          <a:prstGeom prst="rect">
            <a:avLst/>
          </a:prstGeom>
        </p:spPr>
      </p:pic>
      <p:pic>
        <p:nvPicPr>
          <p:cNvPr id="20" name="Obrázok 19" descr="Obrázok, na ktorom je osoba&#10;&#10;Automaticky generovaný popis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0C070C5-0886-494A-B6D6-BE6265776D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81" y="2415510"/>
            <a:ext cx="810000" cy="1080000"/>
          </a:xfrm>
          <a:prstGeom prst="rect">
            <a:avLst/>
          </a:prstGeom>
        </p:spPr>
      </p:pic>
      <p:pic>
        <p:nvPicPr>
          <p:cNvPr id="23" name="Obrázok 22" descr="Obrázok, na ktorom je osoba, stena, vnútri, muž&#10;&#10;Automaticky generovaný popis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A83332B-DC7C-49DA-90F6-62836A6689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29" y="2405469"/>
            <a:ext cx="810000" cy="1080000"/>
          </a:xfrm>
          <a:prstGeom prst="rect">
            <a:avLst/>
          </a:prstGeom>
        </p:spPr>
      </p:pic>
      <p:pic>
        <p:nvPicPr>
          <p:cNvPr id="36" name="Obrázok 35" descr="Obrázok, na ktorom je strom, vonkajšie, osoba&#10;&#10;Automaticky generovaný popis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1F984EB-0C56-4393-B6DA-D58E0B687F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41" y="2415510"/>
            <a:ext cx="810000" cy="1080000"/>
          </a:xfrm>
          <a:prstGeom prst="rect">
            <a:avLst/>
          </a:prstGeom>
        </p:spPr>
      </p:pic>
      <p:pic>
        <p:nvPicPr>
          <p:cNvPr id="38" name="Obrázok 37" descr="Obrázok, na ktorom je osoba, stena, oblečenie&#10;&#10;Automaticky generovaný popis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37975AF-0CF4-4F58-8A13-0E4336DAC2A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268" r="12345" b="19376"/>
          <a:stretch/>
        </p:blipFill>
        <p:spPr>
          <a:xfrm>
            <a:off x="6071953" y="2415510"/>
            <a:ext cx="810000" cy="1080000"/>
          </a:xfrm>
          <a:prstGeom prst="rect">
            <a:avLst/>
          </a:prstGeom>
        </p:spPr>
      </p:pic>
      <p:pic>
        <p:nvPicPr>
          <p:cNvPr id="40" name="Obrázok 39" descr="Obrázok, na ktorom je osoba, žena&#10;&#10;Automaticky generovaný popis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6D9C6F4-31A6-4A75-BE83-88CEF642D55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5" y="2430557"/>
            <a:ext cx="810000" cy="1080000"/>
          </a:xfrm>
          <a:prstGeom prst="rect">
            <a:avLst/>
          </a:prstGeom>
        </p:spPr>
      </p:pic>
      <p:pic>
        <p:nvPicPr>
          <p:cNvPr id="42" name="Obrázok 41" descr="Obrázok, na ktorom je muž, osoba, kravata, stena&#10;&#10;Automaticky generovaný popis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E234C1D-A2CA-4576-910A-561233B892D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77" y="2430557"/>
            <a:ext cx="808652" cy="1080000"/>
          </a:xfrm>
          <a:prstGeom prst="rect">
            <a:avLst/>
          </a:prstGeom>
        </p:spPr>
      </p:pic>
      <p:pic>
        <p:nvPicPr>
          <p:cNvPr id="44" name="Obrázok 43" descr="Obrázok, na ktorom je osoba, stena, vnútri, muž&#10;&#10;Automaticky generovaný popis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3DF6966-E8EC-415C-9037-47429BB34FE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41" y="2415510"/>
            <a:ext cx="810000" cy="1080000"/>
          </a:xfrm>
          <a:prstGeom prst="rect">
            <a:avLst/>
          </a:prstGeom>
        </p:spPr>
      </p:pic>
      <p:pic>
        <p:nvPicPr>
          <p:cNvPr id="46" name="Obrázok 45" descr="Obrázok, na ktorom je trávnik, vonkajšie, osoba, obloha&#10;&#10;Automaticky generovaný popis">
            <a:hlinkClick r:id="rId24" action="ppaction://hlinksldjump"/>
            <a:extLst>
              <a:ext uri="{FF2B5EF4-FFF2-40B4-BE49-F238E27FC236}">
                <a16:creationId xmlns:a16="http://schemas.microsoft.com/office/drawing/2014/main" xmlns="" id="{A018D0F3-F8B0-4539-BA25-3F05C5B71BA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53" y="2415510"/>
            <a:ext cx="810000" cy="1080000"/>
          </a:xfrm>
          <a:prstGeom prst="rect">
            <a:avLst/>
          </a:prstGeom>
        </p:spPr>
      </p:pic>
      <p:pic>
        <p:nvPicPr>
          <p:cNvPr id="49" name="Obrázok 48">
            <a:hlinkClick r:id="rId26" action="ppaction://hlinksldjump"/>
            <a:extLst>
              <a:ext uri="{FF2B5EF4-FFF2-40B4-BE49-F238E27FC236}">
                <a16:creationId xmlns:a16="http://schemas.microsoft.com/office/drawing/2014/main" xmlns="" id="{05E611E1-E30A-425C-BA07-9673807B0D9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1" y="3762468"/>
            <a:ext cx="810000" cy="1080000"/>
          </a:xfrm>
          <a:prstGeom prst="rect">
            <a:avLst/>
          </a:prstGeom>
        </p:spPr>
      </p:pic>
      <p:pic>
        <p:nvPicPr>
          <p:cNvPr id="51" name="Obrázok 50" descr="Obrázok, na ktorom je osoba, stena, vnútri, chlapec&#10;&#10;Automaticky generovaný popis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20E06E5-0625-421B-B4A2-B109818F682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0" y="3778898"/>
            <a:ext cx="810000" cy="1080000"/>
          </a:xfrm>
          <a:prstGeom prst="rect">
            <a:avLst/>
          </a:prstGeom>
        </p:spPr>
      </p:pic>
      <p:pic>
        <p:nvPicPr>
          <p:cNvPr id="53" name="Obrázok 52" descr="Obrázok, na ktorom je stena, osoba, vnútri&#10;&#10;Automaticky generovaný popis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C42CD3-4A9F-4148-9EFD-784B324BA1B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7" y="3786616"/>
            <a:ext cx="810000" cy="1080000"/>
          </a:xfrm>
          <a:prstGeom prst="rect">
            <a:avLst/>
          </a:prstGeom>
        </p:spPr>
      </p:pic>
      <p:pic>
        <p:nvPicPr>
          <p:cNvPr id="55" name="Obrázok 54" descr="Obrázok, na ktorom je osoba, stena, vnútri, pózujúci&#10;&#10;Automaticky generovaný popis">
            <a:hlinkClick r:id="rId32" action="ppaction://hlinksldjump"/>
            <a:extLst>
              <a:ext uri="{FF2B5EF4-FFF2-40B4-BE49-F238E27FC236}">
                <a16:creationId xmlns:a16="http://schemas.microsoft.com/office/drawing/2014/main" xmlns="" id="{1547226D-392A-4B1B-8B21-66752D481AB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5" y="3775298"/>
            <a:ext cx="810000" cy="1080000"/>
          </a:xfrm>
          <a:prstGeom prst="rect">
            <a:avLst/>
          </a:prstGeom>
        </p:spPr>
      </p:pic>
      <p:pic>
        <p:nvPicPr>
          <p:cNvPr id="57" name="Obrázok 56" descr="Obrázok, na ktorom je osoba&#10;&#10;Automaticky generovaný popis">
            <a:hlinkClick r:id="rId34" action="ppaction://hlinksldjump"/>
            <a:extLst>
              <a:ext uri="{FF2B5EF4-FFF2-40B4-BE49-F238E27FC236}">
                <a16:creationId xmlns:a16="http://schemas.microsoft.com/office/drawing/2014/main" xmlns="" id="{F69DFC68-730C-485C-8EF8-107C50792C3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89" y="3772509"/>
            <a:ext cx="810000" cy="1080000"/>
          </a:xfrm>
          <a:prstGeom prst="rect">
            <a:avLst/>
          </a:prstGeom>
        </p:spPr>
      </p:pic>
      <p:pic>
        <p:nvPicPr>
          <p:cNvPr id="59" name="Obrázok 58" descr="Obrázok, na ktorom je stena, osoba, vnútri, muž&#10;&#10;Automaticky generovaný popis">
            <a:hlinkClick r:id="rId36" action="ppaction://hlinksldjump"/>
            <a:extLst>
              <a:ext uri="{FF2B5EF4-FFF2-40B4-BE49-F238E27FC236}">
                <a16:creationId xmlns:a16="http://schemas.microsoft.com/office/drawing/2014/main" xmlns="" id="{9A6085B4-99A9-41F8-8BA3-6A4E3C5A9A6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53" y="3783286"/>
            <a:ext cx="810000" cy="1080000"/>
          </a:xfrm>
          <a:prstGeom prst="rect">
            <a:avLst/>
          </a:prstGeom>
        </p:spPr>
      </p:pic>
      <p:pic>
        <p:nvPicPr>
          <p:cNvPr id="61" name="Obrázok 60" descr="Obrázok, na ktorom je osoba, stena, usmievajúci sa, pózujúci&#10;&#10;Automaticky generovaný popis">
            <a:hlinkClick r:id="rId38" action="ppaction://hlinksldjump"/>
            <a:extLst>
              <a:ext uri="{FF2B5EF4-FFF2-40B4-BE49-F238E27FC236}">
                <a16:creationId xmlns:a16="http://schemas.microsoft.com/office/drawing/2014/main" xmlns="" id="{47EAF1D4-058F-40AA-AFDC-B3A65F5BCCEF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4" y="3772509"/>
            <a:ext cx="810000" cy="1080000"/>
          </a:xfrm>
          <a:prstGeom prst="rect">
            <a:avLst/>
          </a:prstGeom>
        </p:spPr>
      </p:pic>
      <p:pic>
        <p:nvPicPr>
          <p:cNvPr id="63" name="Obrázok 62" descr="Obrázok, na ktorom je osoba, stena, oblečenie, vnútri&#10;&#10;Automaticky generovaný popis">
            <a:hlinkClick r:id="rId40" action="ppaction://hlinksldjump"/>
            <a:extLst>
              <a:ext uri="{FF2B5EF4-FFF2-40B4-BE49-F238E27FC236}">
                <a16:creationId xmlns:a16="http://schemas.microsoft.com/office/drawing/2014/main" xmlns="" id="{CAC46E3C-1E0B-4BC9-B22F-79BF74F3867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29" y="3778898"/>
            <a:ext cx="810000" cy="1080000"/>
          </a:xfrm>
          <a:prstGeom prst="rect">
            <a:avLst/>
          </a:prstGeom>
        </p:spPr>
      </p:pic>
      <p:pic>
        <p:nvPicPr>
          <p:cNvPr id="65" name="Obrázok 64" descr="Obrázok, na ktorom je osoba, oblečenie, vonkajšie&#10;&#10;Automaticky generovaný popis">
            <a:hlinkClick r:id="rId42" action="ppaction://hlinksldjump"/>
            <a:extLst>
              <a:ext uri="{FF2B5EF4-FFF2-40B4-BE49-F238E27FC236}">
                <a16:creationId xmlns:a16="http://schemas.microsoft.com/office/drawing/2014/main" xmlns="" id="{56DD20C4-5C16-416D-AEE0-D787E0ECFC22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41" y="3779220"/>
            <a:ext cx="810000" cy="1080000"/>
          </a:xfrm>
          <a:prstGeom prst="rect">
            <a:avLst/>
          </a:prstGeom>
        </p:spPr>
      </p:pic>
      <p:pic>
        <p:nvPicPr>
          <p:cNvPr id="67" name="Obrázok 66" descr="Obrázok, na ktorom je stena, osoba, muž, vnútri&#10;&#10;Automaticky generovaný popis">
            <a:hlinkClick r:id="rId44" action="ppaction://hlinksldjump"/>
            <a:extLst>
              <a:ext uri="{FF2B5EF4-FFF2-40B4-BE49-F238E27FC236}">
                <a16:creationId xmlns:a16="http://schemas.microsoft.com/office/drawing/2014/main" xmlns="" id="{2483FDA6-6835-4C3A-BE02-B57200719A5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53" y="3772509"/>
            <a:ext cx="810000" cy="1080000"/>
          </a:xfrm>
          <a:prstGeom prst="rect">
            <a:avLst/>
          </a:prstGeom>
        </p:spPr>
      </p:pic>
      <p:pic>
        <p:nvPicPr>
          <p:cNvPr id="69" name="Obrázok 68" descr="Obrázok, na ktorom je osoba, vonkajšie, pózujúci, uprený pohľad&#10;&#10;Automaticky generovaný popis">
            <a:hlinkClick r:id="rId46" action="ppaction://hlinksldjump"/>
            <a:extLst>
              <a:ext uri="{FF2B5EF4-FFF2-40B4-BE49-F238E27FC236}">
                <a16:creationId xmlns:a16="http://schemas.microsoft.com/office/drawing/2014/main" xmlns="" id="{B0CBC88E-2374-49CF-9597-D54E72A60A64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81" y="5168711"/>
            <a:ext cx="810000" cy="1080000"/>
          </a:xfrm>
          <a:prstGeom prst="rect">
            <a:avLst/>
          </a:prstGeom>
        </p:spPr>
      </p:pic>
      <p:pic>
        <p:nvPicPr>
          <p:cNvPr id="71" name="Obrázok 70" descr="Obrázok, na ktorom je stena, osoba, oblečenie, vnútri&#10;&#10;Automaticky generovaný popis">
            <a:hlinkClick r:id="rId48" action="ppaction://hlinksldjump"/>
            <a:extLst>
              <a:ext uri="{FF2B5EF4-FFF2-40B4-BE49-F238E27FC236}">
                <a16:creationId xmlns:a16="http://schemas.microsoft.com/office/drawing/2014/main" xmlns="" id="{6ECBF127-829F-4106-88A6-64D40B748B27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85" y="5177031"/>
            <a:ext cx="811688" cy="1080000"/>
          </a:xfrm>
          <a:prstGeom prst="rect">
            <a:avLst/>
          </a:prstGeom>
        </p:spPr>
      </p:pic>
      <p:pic>
        <p:nvPicPr>
          <p:cNvPr id="73" name="Obrázok 72" descr="Obrázok, na ktorom je vonkajšie, strom, trávnik, osoba&#10;&#10;Automaticky generovaný popis">
            <a:hlinkClick r:id="rId50" action="ppaction://hlinksldjump"/>
            <a:extLst>
              <a:ext uri="{FF2B5EF4-FFF2-40B4-BE49-F238E27FC236}">
                <a16:creationId xmlns:a16="http://schemas.microsoft.com/office/drawing/2014/main" xmlns="" id="{CCE3FD2B-EAC6-4439-AF0A-04CDCE7F16D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41" y="5164263"/>
            <a:ext cx="810000" cy="1080000"/>
          </a:xfrm>
          <a:prstGeom prst="rect">
            <a:avLst/>
          </a:prstGeom>
        </p:spPr>
      </p:pic>
      <p:pic>
        <p:nvPicPr>
          <p:cNvPr id="75" name="Obrázok 74" descr="Obrázok, na ktorom je vnútri, stena, osoba&#10;&#10;Automaticky generovaný popis">
            <a:hlinkClick r:id="rId52" action="ppaction://hlinksldjump"/>
            <a:extLst>
              <a:ext uri="{FF2B5EF4-FFF2-40B4-BE49-F238E27FC236}">
                <a16:creationId xmlns:a16="http://schemas.microsoft.com/office/drawing/2014/main" xmlns="" id="{09A3B8CA-3572-44A7-ADDB-4D79E9B0DFF2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22" y="5177031"/>
            <a:ext cx="810000" cy="1080000"/>
          </a:xfrm>
          <a:prstGeom prst="rect">
            <a:avLst/>
          </a:prstGeom>
        </p:spPr>
      </p:pic>
      <p:pic>
        <p:nvPicPr>
          <p:cNvPr id="77" name="Obrázok 76" descr="Obrázok, na ktorom je osoba&#10;&#10;Automaticky generovaný popis">
            <a:hlinkClick r:id="rId54" action="ppaction://hlinksldjump"/>
            <a:extLst>
              <a:ext uri="{FF2B5EF4-FFF2-40B4-BE49-F238E27FC236}">
                <a16:creationId xmlns:a16="http://schemas.microsoft.com/office/drawing/2014/main" xmlns="" id="{B35506C1-5A95-45A6-A0D0-AA45FAC35A35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00" y="5164263"/>
            <a:ext cx="810000" cy="1080000"/>
          </a:xfrm>
          <a:prstGeom prst="rect">
            <a:avLst/>
          </a:prstGeom>
        </p:spPr>
      </p:pic>
      <p:sp>
        <p:nvSpPr>
          <p:cNvPr id="78" name="BlokTextu 77">
            <a:extLst>
              <a:ext uri="{FF2B5EF4-FFF2-40B4-BE49-F238E27FC236}">
                <a16:creationId xmlns:a16="http://schemas.microsoft.com/office/drawing/2014/main" xmlns="" id="{65E6A8B3-07B0-4441-9087-A2ADDA6DBE2E}"/>
              </a:ext>
            </a:extLst>
          </p:cNvPr>
          <p:cNvSpPr txBox="1"/>
          <p:nvPr/>
        </p:nvSpPr>
        <p:spPr>
          <a:xfrm>
            <a:off x="780795" y="3489834"/>
            <a:ext cx="808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Patrik B.</a:t>
            </a: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xmlns="" id="{EF11ED8B-D944-4E03-A44A-D3C30E109BC5}"/>
              </a:ext>
            </a:extLst>
          </p:cNvPr>
          <p:cNvSpPr txBox="1"/>
          <p:nvPr/>
        </p:nvSpPr>
        <p:spPr>
          <a:xfrm>
            <a:off x="1911852" y="3466603"/>
            <a:ext cx="662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Nina B.</a:t>
            </a:r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xmlns="" id="{5C7324A3-C223-44B7-9803-B8319649C87D}"/>
              </a:ext>
            </a:extLst>
          </p:cNvPr>
          <p:cNvSpPr txBox="1"/>
          <p:nvPr/>
        </p:nvSpPr>
        <p:spPr>
          <a:xfrm>
            <a:off x="2896170" y="3470212"/>
            <a:ext cx="85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Michael Č.</a:t>
            </a:r>
          </a:p>
        </p:txBody>
      </p:sp>
      <p:sp>
        <p:nvSpPr>
          <p:cNvPr id="81" name="BlokTextu 80">
            <a:extLst>
              <a:ext uri="{FF2B5EF4-FFF2-40B4-BE49-F238E27FC236}">
                <a16:creationId xmlns:a16="http://schemas.microsoft.com/office/drawing/2014/main" xmlns="" id="{4BE77C50-4248-4842-B443-93717994D1A3}"/>
              </a:ext>
            </a:extLst>
          </p:cNvPr>
          <p:cNvSpPr txBox="1"/>
          <p:nvPr/>
        </p:nvSpPr>
        <p:spPr>
          <a:xfrm>
            <a:off x="3999434" y="3465684"/>
            <a:ext cx="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Jozef D.</a:t>
            </a:r>
          </a:p>
        </p:txBody>
      </p:sp>
      <p:sp>
        <p:nvSpPr>
          <p:cNvPr id="82" name="BlokTextu 81">
            <a:extLst>
              <a:ext uri="{FF2B5EF4-FFF2-40B4-BE49-F238E27FC236}">
                <a16:creationId xmlns:a16="http://schemas.microsoft.com/office/drawing/2014/main" xmlns="" id="{A8EB4940-3D83-4868-A7CB-FC9B5A02DF3E}"/>
              </a:ext>
            </a:extLst>
          </p:cNvPr>
          <p:cNvSpPr txBox="1"/>
          <p:nvPr/>
        </p:nvSpPr>
        <p:spPr>
          <a:xfrm>
            <a:off x="4975475" y="3465558"/>
            <a:ext cx="94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Marianna D.</a:t>
            </a:r>
          </a:p>
        </p:txBody>
      </p:sp>
      <p:sp>
        <p:nvSpPr>
          <p:cNvPr id="83" name="BlokTextu 82">
            <a:extLst>
              <a:ext uri="{FF2B5EF4-FFF2-40B4-BE49-F238E27FC236}">
                <a16:creationId xmlns:a16="http://schemas.microsoft.com/office/drawing/2014/main" xmlns="" id="{E9745D83-E7A7-4318-8F2E-1C5DFDB9E75B}"/>
              </a:ext>
            </a:extLst>
          </p:cNvPr>
          <p:cNvSpPr txBox="1"/>
          <p:nvPr/>
        </p:nvSpPr>
        <p:spPr>
          <a:xfrm>
            <a:off x="6082579" y="3461950"/>
            <a:ext cx="873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Jennifer D.</a:t>
            </a:r>
          </a:p>
        </p:txBody>
      </p:sp>
      <p:sp>
        <p:nvSpPr>
          <p:cNvPr id="84" name="BlokTextu 83">
            <a:extLst>
              <a:ext uri="{FF2B5EF4-FFF2-40B4-BE49-F238E27FC236}">
                <a16:creationId xmlns:a16="http://schemas.microsoft.com/office/drawing/2014/main" xmlns="" id="{B04E8EE1-EFE0-45C6-AC09-9B2C98421009}"/>
              </a:ext>
            </a:extLst>
          </p:cNvPr>
          <p:cNvSpPr txBox="1"/>
          <p:nvPr/>
        </p:nvSpPr>
        <p:spPr>
          <a:xfrm>
            <a:off x="7150733" y="3470211"/>
            <a:ext cx="76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Bianka D.</a:t>
            </a:r>
          </a:p>
        </p:txBody>
      </p:sp>
      <p:sp>
        <p:nvSpPr>
          <p:cNvPr id="86" name="BlokTextu 85">
            <a:extLst>
              <a:ext uri="{FF2B5EF4-FFF2-40B4-BE49-F238E27FC236}">
                <a16:creationId xmlns:a16="http://schemas.microsoft.com/office/drawing/2014/main" xmlns="" id="{EA5B7C19-1256-4E09-9908-87C7879F2CA1}"/>
              </a:ext>
            </a:extLst>
          </p:cNvPr>
          <p:cNvSpPr txBox="1"/>
          <p:nvPr/>
        </p:nvSpPr>
        <p:spPr>
          <a:xfrm>
            <a:off x="8302783" y="3472699"/>
            <a:ext cx="808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Jozef Ď.</a:t>
            </a:r>
          </a:p>
        </p:txBody>
      </p:sp>
      <p:sp>
        <p:nvSpPr>
          <p:cNvPr id="87" name="BlokTextu 86">
            <a:extLst>
              <a:ext uri="{FF2B5EF4-FFF2-40B4-BE49-F238E27FC236}">
                <a16:creationId xmlns:a16="http://schemas.microsoft.com/office/drawing/2014/main" xmlns="" id="{51C2EA40-00AA-48D3-AA23-460BE3EA1472}"/>
              </a:ext>
            </a:extLst>
          </p:cNvPr>
          <p:cNvSpPr txBox="1"/>
          <p:nvPr/>
        </p:nvSpPr>
        <p:spPr>
          <a:xfrm>
            <a:off x="9266009" y="3461949"/>
            <a:ext cx="76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Patrik F.</a:t>
            </a:r>
          </a:p>
        </p:txBody>
      </p:sp>
      <p:sp>
        <p:nvSpPr>
          <p:cNvPr id="88" name="BlokTextu 87">
            <a:extLst>
              <a:ext uri="{FF2B5EF4-FFF2-40B4-BE49-F238E27FC236}">
                <a16:creationId xmlns:a16="http://schemas.microsoft.com/office/drawing/2014/main" xmlns="" id="{97827B26-3F98-48C1-9294-661063039B38}"/>
              </a:ext>
            </a:extLst>
          </p:cNvPr>
          <p:cNvSpPr txBox="1"/>
          <p:nvPr/>
        </p:nvSpPr>
        <p:spPr>
          <a:xfrm>
            <a:off x="10343442" y="3461949"/>
            <a:ext cx="808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Tereza F.</a:t>
            </a:r>
          </a:p>
        </p:txBody>
      </p:sp>
      <p:sp>
        <p:nvSpPr>
          <p:cNvPr id="89" name="BlokTextu 88">
            <a:extLst>
              <a:ext uri="{FF2B5EF4-FFF2-40B4-BE49-F238E27FC236}">
                <a16:creationId xmlns:a16="http://schemas.microsoft.com/office/drawing/2014/main" xmlns="" id="{9D27161F-D112-4878-AF32-653ADF2F8CD4}"/>
              </a:ext>
            </a:extLst>
          </p:cNvPr>
          <p:cNvSpPr txBox="1"/>
          <p:nvPr/>
        </p:nvSpPr>
        <p:spPr>
          <a:xfrm>
            <a:off x="816134" y="4852509"/>
            <a:ext cx="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Zuzana G.</a:t>
            </a:r>
          </a:p>
        </p:txBody>
      </p:sp>
      <p:sp>
        <p:nvSpPr>
          <p:cNvPr id="90" name="BlokTextu 89">
            <a:extLst>
              <a:ext uri="{FF2B5EF4-FFF2-40B4-BE49-F238E27FC236}">
                <a16:creationId xmlns:a16="http://schemas.microsoft.com/office/drawing/2014/main" xmlns="" id="{EEEB6877-DD55-4724-93BA-846EFD0DD990}"/>
              </a:ext>
            </a:extLst>
          </p:cNvPr>
          <p:cNvSpPr txBox="1"/>
          <p:nvPr/>
        </p:nvSpPr>
        <p:spPr>
          <a:xfrm>
            <a:off x="1865660" y="4841895"/>
            <a:ext cx="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Alexej H.</a:t>
            </a:r>
          </a:p>
        </p:txBody>
      </p:sp>
      <p:sp>
        <p:nvSpPr>
          <p:cNvPr id="91" name="BlokTextu 90">
            <a:extLst>
              <a:ext uri="{FF2B5EF4-FFF2-40B4-BE49-F238E27FC236}">
                <a16:creationId xmlns:a16="http://schemas.microsoft.com/office/drawing/2014/main" xmlns="" id="{4AEAE627-D8C7-491F-A886-886169D73663}"/>
              </a:ext>
            </a:extLst>
          </p:cNvPr>
          <p:cNvSpPr txBox="1"/>
          <p:nvPr/>
        </p:nvSpPr>
        <p:spPr>
          <a:xfrm>
            <a:off x="2936807" y="4879164"/>
            <a:ext cx="85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Andrej H.</a:t>
            </a:r>
          </a:p>
        </p:txBody>
      </p:sp>
      <p:sp>
        <p:nvSpPr>
          <p:cNvPr id="92" name="BlokTextu 91">
            <a:extLst>
              <a:ext uri="{FF2B5EF4-FFF2-40B4-BE49-F238E27FC236}">
                <a16:creationId xmlns:a16="http://schemas.microsoft.com/office/drawing/2014/main" xmlns="" id="{D63B3A90-E577-423E-B286-E814CD3129BA}"/>
              </a:ext>
            </a:extLst>
          </p:cNvPr>
          <p:cNvSpPr txBox="1"/>
          <p:nvPr/>
        </p:nvSpPr>
        <p:spPr>
          <a:xfrm>
            <a:off x="4090044" y="4868128"/>
            <a:ext cx="789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Filip K.</a:t>
            </a:r>
          </a:p>
        </p:txBody>
      </p:sp>
      <p:sp>
        <p:nvSpPr>
          <p:cNvPr id="93" name="BlokTextu 92">
            <a:extLst>
              <a:ext uri="{FF2B5EF4-FFF2-40B4-BE49-F238E27FC236}">
                <a16:creationId xmlns:a16="http://schemas.microsoft.com/office/drawing/2014/main" xmlns="" id="{5DF771FA-2F73-49E5-B0ED-9102C56D1431}"/>
              </a:ext>
            </a:extLst>
          </p:cNvPr>
          <p:cNvSpPr txBox="1"/>
          <p:nvPr/>
        </p:nvSpPr>
        <p:spPr>
          <a:xfrm>
            <a:off x="5075932" y="4835841"/>
            <a:ext cx="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Diana M.</a:t>
            </a:r>
          </a:p>
        </p:txBody>
      </p:sp>
      <p:sp>
        <p:nvSpPr>
          <p:cNvPr id="95" name="BlokTextu 94">
            <a:extLst>
              <a:ext uri="{FF2B5EF4-FFF2-40B4-BE49-F238E27FC236}">
                <a16:creationId xmlns:a16="http://schemas.microsoft.com/office/drawing/2014/main" xmlns="" id="{FCA41BA9-811F-43C6-A9E3-5461F4F98340}"/>
              </a:ext>
            </a:extLst>
          </p:cNvPr>
          <p:cNvSpPr txBox="1"/>
          <p:nvPr/>
        </p:nvSpPr>
        <p:spPr>
          <a:xfrm>
            <a:off x="6221493" y="4835840"/>
            <a:ext cx="109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Oto M.</a:t>
            </a:r>
          </a:p>
        </p:txBody>
      </p:sp>
      <p:sp>
        <p:nvSpPr>
          <p:cNvPr id="96" name="BlokTextu 95">
            <a:extLst>
              <a:ext uri="{FF2B5EF4-FFF2-40B4-BE49-F238E27FC236}">
                <a16:creationId xmlns:a16="http://schemas.microsoft.com/office/drawing/2014/main" xmlns="" id="{31EB837F-35DE-4490-A53E-8B431A7ED9C2}"/>
              </a:ext>
            </a:extLst>
          </p:cNvPr>
          <p:cNvSpPr txBox="1"/>
          <p:nvPr/>
        </p:nvSpPr>
        <p:spPr>
          <a:xfrm>
            <a:off x="7142732" y="4834767"/>
            <a:ext cx="103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Kristián M.</a:t>
            </a:r>
          </a:p>
        </p:txBody>
      </p:sp>
      <p:sp>
        <p:nvSpPr>
          <p:cNvPr id="97" name="BlokTextu 96">
            <a:extLst>
              <a:ext uri="{FF2B5EF4-FFF2-40B4-BE49-F238E27FC236}">
                <a16:creationId xmlns:a16="http://schemas.microsoft.com/office/drawing/2014/main" xmlns="" id="{1F743E05-1889-4FB3-A570-511AF76FA8C9}"/>
              </a:ext>
            </a:extLst>
          </p:cNvPr>
          <p:cNvSpPr txBox="1"/>
          <p:nvPr/>
        </p:nvSpPr>
        <p:spPr>
          <a:xfrm>
            <a:off x="8324383" y="4828346"/>
            <a:ext cx="868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Filip S.</a:t>
            </a:r>
            <a:endParaRPr lang="sk-SK" dirty="0"/>
          </a:p>
        </p:txBody>
      </p:sp>
      <p:sp>
        <p:nvSpPr>
          <p:cNvPr id="98" name="BlokTextu 97">
            <a:extLst>
              <a:ext uri="{FF2B5EF4-FFF2-40B4-BE49-F238E27FC236}">
                <a16:creationId xmlns:a16="http://schemas.microsoft.com/office/drawing/2014/main" xmlns="" id="{E66FA76B-1A95-4D29-AC1B-BB8971D22BD2}"/>
              </a:ext>
            </a:extLst>
          </p:cNvPr>
          <p:cNvSpPr txBox="1"/>
          <p:nvPr/>
        </p:nvSpPr>
        <p:spPr>
          <a:xfrm>
            <a:off x="9226421" y="4834766"/>
            <a:ext cx="84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Tamara S.</a:t>
            </a:r>
          </a:p>
        </p:txBody>
      </p:sp>
      <p:sp>
        <p:nvSpPr>
          <p:cNvPr id="99" name="BlokTextu 98">
            <a:extLst>
              <a:ext uri="{FF2B5EF4-FFF2-40B4-BE49-F238E27FC236}">
                <a16:creationId xmlns:a16="http://schemas.microsoft.com/office/drawing/2014/main" xmlns="" id="{0F213911-7854-4C41-8C79-26FC7F6DAACA}"/>
              </a:ext>
            </a:extLst>
          </p:cNvPr>
          <p:cNvSpPr txBox="1"/>
          <p:nvPr/>
        </p:nvSpPr>
        <p:spPr>
          <a:xfrm>
            <a:off x="10319298" y="4834765"/>
            <a:ext cx="84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Šimon J.</a:t>
            </a:r>
          </a:p>
        </p:txBody>
      </p:sp>
      <p:sp>
        <p:nvSpPr>
          <p:cNvPr id="100" name="BlokTextu 99">
            <a:extLst>
              <a:ext uri="{FF2B5EF4-FFF2-40B4-BE49-F238E27FC236}">
                <a16:creationId xmlns:a16="http://schemas.microsoft.com/office/drawing/2014/main" xmlns="" id="{24845361-75F9-4D67-B8DB-8BFB232714A6}"/>
              </a:ext>
            </a:extLst>
          </p:cNvPr>
          <p:cNvSpPr txBox="1"/>
          <p:nvPr/>
        </p:nvSpPr>
        <p:spPr>
          <a:xfrm>
            <a:off x="3289996" y="6244263"/>
            <a:ext cx="945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Slavomír Š.</a:t>
            </a:r>
          </a:p>
        </p:txBody>
      </p:sp>
      <p:sp>
        <p:nvSpPr>
          <p:cNvPr id="101" name="BlokTextu 100">
            <a:extLst>
              <a:ext uri="{FF2B5EF4-FFF2-40B4-BE49-F238E27FC236}">
                <a16:creationId xmlns:a16="http://schemas.microsoft.com/office/drawing/2014/main" xmlns="" id="{2E0ECF61-4386-4B51-AEEF-65A65070077E}"/>
              </a:ext>
            </a:extLst>
          </p:cNvPr>
          <p:cNvSpPr txBox="1"/>
          <p:nvPr/>
        </p:nvSpPr>
        <p:spPr>
          <a:xfrm>
            <a:off x="4367005" y="6232508"/>
            <a:ext cx="978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Kristína U.</a:t>
            </a:r>
            <a:endParaRPr lang="sk-SK" dirty="0"/>
          </a:p>
        </p:txBody>
      </p:sp>
      <p:sp>
        <p:nvSpPr>
          <p:cNvPr id="102" name="BlokTextu 101">
            <a:extLst>
              <a:ext uri="{FF2B5EF4-FFF2-40B4-BE49-F238E27FC236}">
                <a16:creationId xmlns:a16="http://schemas.microsoft.com/office/drawing/2014/main" xmlns="" id="{0EE1C365-D5AA-4F37-9CAA-CD9E283F0225}"/>
              </a:ext>
            </a:extLst>
          </p:cNvPr>
          <p:cNvSpPr txBox="1"/>
          <p:nvPr/>
        </p:nvSpPr>
        <p:spPr>
          <a:xfrm>
            <a:off x="5427989" y="6247242"/>
            <a:ext cx="774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Nikola V.</a:t>
            </a:r>
          </a:p>
        </p:txBody>
      </p:sp>
      <p:sp>
        <p:nvSpPr>
          <p:cNvPr id="103" name="BlokTextu 102">
            <a:extLst>
              <a:ext uri="{FF2B5EF4-FFF2-40B4-BE49-F238E27FC236}">
                <a16:creationId xmlns:a16="http://schemas.microsoft.com/office/drawing/2014/main" xmlns="" id="{B3AC4552-94E9-4FE7-96D2-4F53EDA7BFCC}"/>
              </a:ext>
            </a:extLst>
          </p:cNvPr>
          <p:cNvSpPr txBox="1"/>
          <p:nvPr/>
        </p:nvSpPr>
        <p:spPr>
          <a:xfrm>
            <a:off x="6573523" y="6251765"/>
            <a:ext cx="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solidFill>
                  <a:srgbClr val="C00000"/>
                </a:solidFill>
              </a:rPr>
              <a:t>Iryna</a:t>
            </a:r>
            <a:r>
              <a:rPr lang="sk-SK" sz="1200" dirty="0">
                <a:solidFill>
                  <a:srgbClr val="C00000"/>
                </a:solidFill>
              </a:rPr>
              <a:t> Z.</a:t>
            </a:r>
          </a:p>
        </p:txBody>
      </p:sp>
      <p:sp>
        <p:nvSpPr>
          <p:cNvPr id="104" name="BlokTextu 103">
            <a:extLst>
              <a:ext uri="{FF2B5EF4-FFF2-40B4-BE49-F238E27FC236}">
                <a16:creationId xmlns:a16="http://schemas.microsoft.com/office/drawing/2014/main" xmlns="" id="{3B431F8B-43DA-4EC5-B50F-E6B977264DF2}"/>
              </a:ext>
            </a:extLst>
          </p:cNvPr>
          <p:cNvSpPr txBox="1"/>
          <p:nvPr/>
        </p:nvSpPr>
        <p:spPr>
          <a:xfrm>
            <a:off x="7684375" y="6244263"/>
            <a:ext cx="945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Viktória Z.</a:t>
            </a:r>
          </a:p>
        </p:txBody>
      </p:sp>
      <p:sp>
        <p:nvSpPr>
          <p:cNvPr id="105" name="BlokTextu 104">
            <a:extLst>
              <a:ext uri="{FF2B5EF4-FFF2-40B4-BE49-F238E27FC236}">
                <a16:creationId xmlns:a16="http://schemas.microsoft.com/office/drawing/2014/main" xmlns="" id="{032B178B-ECC5-4916-8DBD-AE9C77356E1A}"/>
              </a:ext>
            </a:extLst>
          </p:cNvPr>
          <p:cNvSpPr txBox="1"/>
          <p:nvPr/>
        </p:nvSpPr>
        <p:spPr>
          <a:xfrm>
            <a:off x="442143" y="334412"/>
            <a:ext cx="178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rgbClr val="C00000"/>
                </a:solidFill>
              </a:rPr>
              <a:t>RIADITEĽKA ŠKOLY</a:t>
            </a:r>
          </a:p>
        </p:txBody>
      </p:sp>
      <p:sp>
        <p:nvSpPr>
          <p:cNvPr id="106" name="BlokTextu 105">
            <a:extLst>
              <a:ext uri="{FF2B5EF4-FFF2-40B4-BE49-F238E27FC236}">
                <a16:creationId xmlns:a16="http://schemas.microsoft.com/office/drawing/2014/main" xmlns="" id="{E577E280-530C-4400-988F-1ACE656283FF}"/>
              </a:ext>
            </a:extLst>
          </p:cNvPr>
          <p:cNvSpPr txBox="1"/>
          <p:nvPr/>
        </p:nvSpPr>
        <p:spPr>
          <a:xfrm>
            <a:off x="10153337" y="317591"/>
            <a:ext cx="1703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rgbClr val="C00000"/>
                </a:solidFill>
              </a:rPr>
              <a:t>TRIEDNA UČITEĽKA</a:t>
            </a:r>
          </a:p>
        </p:txBody>
      </p:sp>
      <p:sp>
        <p:nvSpPr>
          <p:cNvPr id="107" name="BlokTextu 106">
            <a:extLst>
              <a:ext uri="{FF2B5EF4-FFF2-40B4-BE49-F238E27FC236}">
                <a16:creationId xmlns:a16="http://schemas.microsoft.com/office/drawing/2014/main" xmlns="" id="{D2C656D1-CFFC-4D7F-A211-CFD94147E452}"/>
              </a:ext>
            </a:extLst>
          </p:cNvPr>
          <p:cNvSpPr txBox="1"/>
          <p:nvPr/>
        </p:nvSpPr>
        <p:spPr>
          <a:xfrm>
            <a:off x="10365249" y="2087273"/>
            <a:ext cx="160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RNDr. Jana </a:t>
            </a:r>
            <a:r>
              <a:rPr lang="sk-SK" sz="1200" dirty="0" err="1">
                <a:solidFill>
                  <a:srgbClr val="C00000"/>
                </a:solidFill>
              </a:rPr>
              <a:t>Kobelová</a:t>
            </a:r>
            <a:endParaRPr lang="sk-SK" sz="1200" dirty="0">
              <a:solidFill>
                <a:srgbClr val="C00000"/>
              </a:solidFill>
            </a:endParaRPr>
          </a:p>
        </p:txBody>
      </p:sp>
      <p:sp>
        <p:nvSpPr>
          <p:cNvPr id="108" name="BlokTextu 107">
            <a:extLst>
              <a:ext uri="{FF2B5EF4-FFF2-40B4-BE49-F238E27FC236}">
                <a16:creationId xmlns:a16="http://schemas.microsoft.com/office/drawing/2014/main" xmlns="" id="{FA629BE2-D4D6-460D-A721-BA2FCFDE436B}"/>
              </a:ext>
            </a:extLst>
          </p:cNvPr>
          <p:cNvSpPr txBox="1"/>
          <p:nvPr/>
        </p:nvSpPr>
        <p:spPr>
          <a:xfrm>
            <a:off x="462442" y="2095140"/>
            <a:ext cx="194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</a:rPr>
              <a:t>Mgr. Miroslava Štefániková</a:t>
            </a:r>
          </a:p>
        </p:txBody>
      </p:sp>
      <p:sp>
        <p:nvSpPr>
          <p:cNvPr id="109" name="BlokTextu 108">
            <a:extLst>
              <a:ext uri="{FF2B5EF4-FFF2-40B4-BE49-F238E27FC236}">
                <a16:creationId xmlns:a16="http://schemas.microsoft.com/office/drawing/2014/main" xmlns="" id="{D0EBB0AB-061F-4CD1-B7A4-EA2BA107A763}"/>
              </a:ext>
            </a:extLst>
          </p:cNvPr>
          <p:cNvSpPr txBox="1"/>
          <p:nvPr/>
        </p:nvSpPr>
        <p:spPr>
          <a:xfrm>
            <a:off x="3192951" y="393709"/>
            <a:ext cx="731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C00000"/>
                </a:solidFill>
              </a:rPr>
              <a:t>Evanjelické gymnázium v Tisovci</a:t>
            </a:r>
          </a:p>
        </p:txBody>
      </p:sp>
      <p:sp>
        <p:nvSpPr>
          <p:cNvPr id="110" name="BlokTextu 109">
            <a:extLst>
              <a:ext uri="{FF2B5EF4-FFF2-40B4-BE49-F238E27FC236}">
                <a16:creationId xmlns:a16="http://schemas.microsoft.com/office/drawing/2014/main" xmlns="" id="{48F1FED6-FEFA-4E33-8FEC-55BF0001FDF3}"/>
              </a:ext>
            </a:extLst>
          </p:cNvPr>
          <p:cNvSpPr txBox="1"/>
          <p:nvPr/>
        </p:nvSpPr>
        <p:spPr>
          <a:xfrm>
            <a:off x="5542952" y="1551324"/>
            <a:ext cx="2507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C00000"/>
                </a:solidFill>
              </a:rPr>
              <a:t>5.A</a:t>
            </a:r>
          </a:p>
        </p:txBody>
      </p:sp>
      <p:sp>
        <p:nvSpPr>
          <p:cNvPr id="111" name="BlokTextu 110">
            <a:extLst>
              <a:ext uri="{FF2B5EF4-FFF2-40B4-BE49-F238E27FC236}">
                <a16:creationId xmlns:a16="http://schemas.microsoft.com/office/drawing/2014/main" xmlns="" id="{E63D57E6-A328-4D32-9AC7-FF734751246E}"/>
              </a:ext>
            </a:extLst>
          </p:cNvPr>
          <p:cNvSpPr txBox="1"/>
          <p:nvPr/>
        </p:nvSpPr>
        <p:spPr>
          <a:xfrm>
            <a:off x="4975475" y="976806"/>
            <a:ext cx="496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C00000"/>
                </a:solidFill>
              </a:rPr>
              <a:t>2016-2021</a:t>
            </a:r>
          </a:p>
        </p:txBody>
      </p:sp>
      <p:pic>
        <p:nvPicPr>
          <p:cNvPr id="113" name="Obrázok 112" descr="Obrázok, na ktorom je osoba, stena, vnútri, okuliare&#10;&#10;Automaticky generovaný popis">
            <a:hlinkClick r:id="rId56" action="ppaction://hlinksldjump"/>
            <a:extLst>
              <a:ext uri="{FF2B5EF4-FFF2-40B4-BE49-F238E27FC236}">
                <a16:creationId xmlns:a16="http://schemas.microsoft.com/office/drawing/2014/main" xmlns="" id="{02CFE6BD-0249-4D37-A9B8-D3F3A88361DD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0" y="661529"/>
            <a:ext cx="108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977A18B0-0389-4E76-81E7-9AFECC418B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AC703139-046E-4E26-83C6-BD428721A16A}"/>
              </a:ext>
            </a:extLst>
          </p:cNvPr>
          <p:cNvSpPr txBox="1"/>
          <p:nvPr/>
        </p:nvSpPr>
        <p:spPr>
          <a:xfrm>
            <a:off x="6096000" y="161276"/>
            <a:ext cx="5046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Marčáková</a:t>
            </a:r>
            <a:r>
              <a:rPr lang="sk-SK" sz="4800" dirty="0">
                <a:solidFill>
                  <a:srgbClr val="C00000"/>
                </a:solidFill>
              </a:rPr>
              <a:t> Diana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089BA95A-5E5F-43E3-AB67-B35521916662}"/>
              </a:ext>
            </a:extLst>
          </p:cNvPr>
          <p:cNvSpPr txBox="1"/>
          <p:nvPr/>
        </p:nvSpPr>
        <p:spPr>
          <a:xfrm>
            <a:off x="4848225" y="1983212"/>
            <a:ext cx="6899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V škole žiaden predmet nerobí jej problém,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Vo všetkom má super systém.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Na hlave už všetky strihy mala,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Aj s farbami sa rada hrala. </a:t>
            </a:r>
          </a:p>
          <a:p>
            <a:pPr algn="ctr"/>
            <a:r>
              <a:rPr lang="sk-SK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Mozzarellu</a:t>
            </a:r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 nikdy neodmietne,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Na všetko nájde odpovede.</a:t>
            </a:r>
          </a:p>
        </p:txBody>
      </p:sp>
    </p:spTree>
    <p:extLst>
      <p:ext uri="{BB962C8B-B14F-4D97-AF65-F5344CB8AC3E}">
        <p14:creationId xmlns:p14="http://schemas.microsoft.com/office/powerpoint/2010/main" val="423525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stena, osoba, vnútri, muž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62A663-CC10-437F-AD80-4451331D1C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D36F881-487A-4267-81D8-DA958F216B8E}"/>
              </a:ext>
            </a:extLst>
          </p:cNvPr>
          <p:cNvSpPr txBox="1"/>
          <p:nvPr/>
        </p:nvSpPr>
        <p:spPr>
          <a:xfrm>
            <a:off x="6908574" y="188984"/>
            <a:ext cx="568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Mihály</a:t>
            </a:r>
            <a:r>
              <a:rPr lang="sk-SK" sz="4800" dirty="0">
                <a:solidFill>
                  <a:srgbClr val="C00000"/>
                </a:solidFill>
              </a:rPr>
              <a:t> Oto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6829BF96-E2D8-4E44-A2E8-CF8D3E1FB0DA}"/>
              </a:ext>
            </a:extLst>
          </p:cNvPr>
          <p:cNvSpPr txBox="1"/>
          <p:nvPr/>
        </p:nvSpPr>
        <p:spPr>
          <a:xfrm>
            <a:off x="4906278" y="1244548"/>
            <a:ext cx="6667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Do školy mešká každý deň,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nie je však tupý ako peň.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Reč je o Otovi chlapcovi ako z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telky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dievky ho obletujú ako včielky.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Božské telo a kučery barana,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 aute sa vyváža od božieho rána.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Sranda je všade tam kam príde,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väčšinou odvšadiaľ triezvy odíde.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Korčule zavesil na klinec už,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stáva sa z neho dospelý muž.</a:t>
            </a:r>
          </a:p>
        </p:txBody>
      </p:sp>
    </p:spTree>
    <p:extLst>
      <p:ext uri="{BB962C8B-B14F-4D97-AF65-F5344CB8AC3E}">
        <p14:creationId xmlns:p14="http://schemas.microsoft.com/office/powerpoint/2010/main" val="1703858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usmievajúci sa, pózujúc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EEBC646-D758-4CB9-B9C4-08C28B6624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137D0E0F-2EE4-48FB-96EF-CA2409A1B59D}"/>
              </a:ext>
            </a:extLst>
          </p:cNvPr>
          <p:cNvSpPr txBox="1"/>
          <p:nvPr/>
        </p:nvSpPr>
        <p:spPr>
          <a:xfrm>
            <a:off x="6490350" y="213919"/>
            <a:ext cx="523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Murko</a:t>
            </a:r>
            <a:r>
              <a:rPr lang="sk-SK" sz="4800" dirty="0">
                <a:solidFill>
                  <a:srgbClr val="C00000"/>
                </a:solidFill>
              </a:rPr>
              <a:t> Kristián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8EE59341-4B9C-43F3-B5A6-C6E0B976B144}"/>
              </a:ext>
            </a:extLst>
          </p:cNvPr>
          <p:cNvSpPr txBox="1"/>
          <p:nvPr/>
        </p:nvSpPr>
        <p:spPr>
          <a:xfrm>
            <a:off x="5245750" y="1351508"/>
            <a:ext cx="647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Kikušo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, chlapec, čo v Muráni býva,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absolútne nič pred nami neskrýva.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Obľubuje morčatá,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ale viacej dievčatá.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Raz za čas si vypije,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nikdy sa však nebije.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Nechýba mu odvaha,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každému rád pomáha.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Nič zlé nikdy nikomu nespravil,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trojkou zo správania si celkom zavaril.</a:t>
            </a:r>
          </a:p>
        </p:txBody>
      </p:sp>
    </p:spTree>
    <p:extLst>
      <p:ext uri="{BB962C8B-B14F-4D97-AF65-F5344CB8AC3E}">
        <p14:creationId xmlns:p14="http://schemas.microsoft.com/office/powerpoint/2010/main" val="284636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oblečenie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5021B0CE-E5F2-40AD-BBF2-9944CE2958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89F61E98-DD74-4182-A26E-3D27295C31AE}"/>
              </a:ext>
            </a:extLst>
          </p:cNvPr>
          <p:cNvSpPr txBox="1"/>
          <p:nvPr/>
        </p:nvSpPr>
        <p:spPr>
          <a:xfrm>
            <a:off x="6499417" y="213919"/>
            <a:ext cx="595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Sládeček</a:t>
            </a:r>
            <a:r>
              <a:rPr lang="sk-SK" sz="4800" dirty="0">
                <a:solidFill>
                  <a:srgbClr val="C00000"/>
                </a:solidFill>
              </a:rPr>
              <a:t> Filip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6244D68F-5DA6-45D3-93A3-2F90AE36E803}"/>
              </a:ext>
            </a:extLst>
          </p:cNvPr>
          <p:cNvSpPr txBox="1"/>
          <p:nvPr/>
        </p:nvSpPr>
        <p:spPr>
          <a:xfrm>
            <a:off x="5068203" y="1626561"/>
            <a:ext cx="6505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Koníky má veľmi rád,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 každým chce byť kamarát.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Ako Picasso nakreslí ti obraz,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nečakaj od neho žiadny podraz.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Vlasy má dlhé ako nejaká žena,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krátky zostrih by bol pre neho zmena.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Tichá voda brehy myje,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ikonické uši vlasmi nezakryje.</a:t>
            </a:r>
          </a:p>
        </p:txBody>
      </p:sp>
    </p:spTree>
    <p:extLst>
      <p:ext uri="{BB962C8B-B14F-4D97-AF65-F5344CB8AC3E}">
        <p14:creationId xmlns:p14="http://schemas.microsoft.com/office/powerpoint/2010/main" val="2365946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oblečenie, vonkajšie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6D7CADAE-AC39-4510-98F9-6462135AF6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352FCA2-FD3F-4FE8-B5BC-F1B366156A4E}"/>
              </a:ext>
            </a:extLst>
          </p:cNvPr>
          <p:cNvSpPr txBox="1"/>
          <p:nvPr/>
        </p:nvSpPr>
        <p:spPr>
          <a:xfrm>
            <a:off x="5977086" y="213919"/>
            <a:ext cx="600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Strinková</a:t>
            </a:r>
            <a:r>
              <a:rPr lang="sk-SK" sz="4800" dirty="0">
                <a:solidFill>
                  <a:srgbClr val="C00000"/>
                </a:solidFill>
              </a:rPr>
              <a:t> Tamara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CC4E4DAD-3D81-4FA6-B555-59907601493C}"/>
              </a:ext>
            </a:extLst>
          </p:cNvPr>
          <p:cNvSpPr txBox="1"/>
          <p:nvPr/>
        </p:nvSpPr>
        <p:spPr>
          <a:xfrm>
            <a:off x="4943475" y="1983212"/>
            <a:ext cx="672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Čierné</a:t>
            </a:r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 vlasy, modré auto,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veď to je naša </a:t>
            </a:r>
            <a:r>
              <a:rPr lang="sk-SK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Tama</a:t>
            </a:r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, </a:t>
            </a:r>
            <a:r>
              <a:rPr lang="sk-SK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čauko</a:t>
            </a:r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Bicykel či korčule,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kone tiež veľmi zbožňuje.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Cvičí ona veľmi rada,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ale aj na koláčik by azda zašla.</a:t>
            </a:r>
          </a:p>
        </p:txBody>
      </p:sp>
    </p:spTree>
    <p:extLst>
      <p:ext uri="{BB962C8B-B14F-4D97-AF65-F5344CB8AC3E}">
        <p14:creationId xmlns:p14="http://schemas.microsoft.com/office/powerpoint/2010/main" val="332239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vonkajšie, pózujúci, uprený pohľad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78676E-22B7-468F-B57D-8A4CDE0145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D31CB29E-2B1B-4B33-9A0E-A229902BE277}"/>
              </a:ext>
            </a:extLst>
          </p:cNvPr>
          <p:cNvSpPr txBox="1"/>
          <p:nvPr/>
        </p:nvSpPr>
        <p:spPr>
          <a:xfrm>
            <a:off x="6537326" y="2693783"/>
            <a:ext cx="636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Šmídt</a:t>
            </a:r>
            <a:r>
              <a:rPr lang="sk-SK" sz="4800" dirty="0">
                <a:solidFill>
                  <a:srgbClr val="C00000"/>
                </a:solidFill>
              </a:rPr>
              <a:t> Slavomír</a:t>
            </a:r>
          </a:p>
        </p:txBody>
      </p:sp>
    </p:spTree>
    <p:extLst>
      <p:ext uri="{BB962C8B-B14F-4D97-AF65-F5344CB8AC3E}">
        <p14:creationId xmlns:p14="http://schemas.microsoft.com/office/powerpoint/2010/main" val="402854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stena, osoba, oblečenie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967604C-7B3B-4FEE-B4B1-209B7F38CF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7" y="764545"/>
            <a:ext cx="352443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8DD42875-49B4-4392-BD13-5EC596DB8A02}"/>
              </a:ext>
            </a:extLst>
          </p:cNvPr>
          <p:cNvSpPr txBox="1"/>
          <p:nvPr/>
        </p:nvSpPr>
        <p:spPr>
          <a:xfrm>
            <a:off x="6477000" y="213919"/>
            <a:ext cx="710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rgbClr val="C00000"/>
                </a:solidFill>
              </a:rPr>
              <a:t>Uličná Kristína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D4110F8A-79D7-49D3-8378-D6EB8E61C7A1}"/>
              </a:ext>
            </a:extLst>
          </p:cNvPr>
          <p:cNvSpPr txBox="1"/>
          <p:nvPr/>
        </p:nvSpPr>
        <p:spPr>
          <a:xfrm>
            <a:off x="5641115" y="2078230"/>
            <a:ext cx="5797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C00000"/>
                </a:solidFill>
                <a:latin typeface="Abadi" panose="020B0604020104020204" pitchFamily="34" charset="0"/>
              </a:rPr>
              <a:t>Kika to je naša modelka,</a:t>
            </a:r>
          </a:p>
          <a:p>
            <a:pPr algn="ctr"/>
            <a:r>
              <a:rPr lang="sk-SK" sz="3200" dirty="0">
                <a:solidFill>
                  <a:srgbClr val="C00000"/>
                </a:solidFill>
                <a:latin typeface="Abadi" panose="020B0604020104020204" pitchFamily="34" charset="0"/>
              </a:rPr>
              <a:t>hviezda to raz bude veľká.</a:t>
            </a:r>
          </a:p>
          <a:p>
            <a:pPr algn="ctr"/>
            <a:r>
              <a:rPr lang="sk-SK" sz="3200" dirty="0">
                <a:solidFill>
                  <a:srgbClr val="C00000"/>
                </a:solidFill>
                <a:latin typeface="Abadi" panose="020B0604020104020204" pitchFamily="34" charset="0"/>
              </a:rPr>
              <a:t>Pekne ona kresliť vie,</a:t>
            </a:r>
          </a:p>
          <a:p>
            <a:pPr algn="ctr"/>
            <a:r>
              <a:rPr lang="sk-SK" sz="3200" dirty="0">
                <a:solidFill>
                  <a:srgbClr val="C00000"/>
                </a:solidFill>
                <a:latin typeface="Abadi" panose="020B0604020104020204" pitchFamily="34" charset="0"/>
              </a:rPr>
              <a:t>z histórie ti na všetko odpovie.</a:t>
            </a:r>
          </a:p>
        </p:txBody>
      </p:sp>
    </p:spTree>
    <p:extLst>
      <p:ext uri="{BB962C8B-B14F-4D97-AF65-F5344CB8AC3E}">
        <p14:creationId xmlns:p14="http://schemas.microsoft.com/office/powerpoint/2010/main" val="356463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vonkajšie, strom, trávnik, osob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021D2666-B089-4DFD-9A4F-6116D92BB0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5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1009F164-3470-4F3B-AA15-710B31A33DEC}"/>
              </a:ext>
            </a:extLst>
          </p:cNvPr>
          <p:cNvSpPr txBox="1"/>
          <p:nvPr/>
        </p:nvSpPr>
        <p:spPr>
          <a:xfrm>
            <a:off x="6218577" y="269378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Vengrínová</a:t>
            </a:r>
            <a:r>
              <a:rPr lang="sk-SK" sz="4800" dirty="0">
                <a:solidFill>
                  <a:srgbClr val="C00000"/>
                </a:solidFill>
              </a:rPr>
              <a:t> Nikola</a:t>
            </a:r>
          </a:p>
        </p:txBody>
      </p:sp>
    </p:spTree>
    <p:extLst>
      <p:ext uri="{BB962C8B-B14F-4D97-AF65-F5344CB8AC3E}">
        <p14:creationId xmlns:p14="http://schemas.microsoft.com/office/powerpoint/2010/main" val="3208316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vnútri, stena, osob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AA062A-0E89-4DD6-8F18-AD4C110894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8D5F0FBF-EC4C-4607-B72E-2272AD2932EC}"/>
              </a:ext>
            </a:extLst>
          </p:cNvPr>
          <p:cNvSpPr txBox="1"/>
          <p:nvPr/>
        </p:nvSpPr>
        <p:spPr>
          <a:xfrm>
            <a:off x="6392333" y="213919"/>
            <a:ext cx="579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Zabozhan</a:t>
            </a:r>
            <a:r>
              <a:rPr lang="sk-SK" sz="4800" dirty="0">
                <a:solidFill>
                  <a:srgbClr val="C00000"/>
                </a:solidFill>
              </a:rPr>
              <a:t> </a:t>
            </a:r>
            <a:r>
              <a:rPr lang="sk-SK" sz="4800" dirty="0" err="1">
                <a:solidFill>
                  <a:srgbClr val="C00000"/>
                </a:solidFill>
              </a:rPr>
              <a:t>Iryna</a:t>
            </a:r>
            <a:endParaRPr lang="sk-SK" sz="4800" dirty="0">
              <a:solidFill>
                <a:srgbClr val="C0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DF59C0F5-D9CB-4351-80FB-EAC454627B7F}"/>
              </a:ext>
            </a:extLst>
          </p:cNvPr>
          <p:cNvSpPr txBox="1"/>
          <p:nvPr/>
        </p:nvSpPr>
        <p:spPr>
          <a:xfrm>
            <a:off x="5520267" y="1983212"/>
            <a:ext cx="5926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Iryna</a:t>
            </a:r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 to je naša ukrajinská legenda,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dvakrát jej hovoriť nič netreba.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Semináre už stokrát zmenila,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veľa prekážkam čelila.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Nemčina, občianska a psychológia,</a:t>
            </a:r>
          </a:p>
          <a:p>
            <a:pPr algn="ctr"/>
            <a:r>
              <a:rPr lang="sk-SK" sz="2800" dirty="0">
                <a:solidFill>
                  <a:srgbClr val="C00000"/>
                </a:solidFill>
                <a:latin typeface="Abadi" panose="020B0604020104020204" pitchFamily="34" charset="0"/>
              </a:rPr>
              <a:t>to je jej konečná kombinácia.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69927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357AE6C-A0C9-4E74-AC9E-EED2F39EF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BEDAB926-8A3D-4202-B5B3-F51F955AEE0B}"/>
              </a:ext>
            </a:extLst>
          </p:cNvPr>
          <p:cNvSpPr txBox="1"/>
          <p:nvPr/>
        </p:nvSpPr>
        <p:spPr>
          <a:xfrm>
            <a:off x="6096000" y="2906541"/>
            <a:ext cx="663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Zatrochová</a:t>
            </a:r>
            <a:r>
              <a:rPr lang="sk-SK" sz="4800" dirty="0">
                <a:solidFill>
                  <a:srgbClr val="C00000"/>
                </a:solidFill>
              </a:rPr>
              <a:t> Viktória</a:t>
            </a:r>
          </a:p>
        </p:txBody>
      </p:sp>
    </p:spTree>
    <p:extLst>
      <p:ext uri="{BB962C8B-B14F-4D97-AF65-F5344CB8AC3E}">
        <p14:creationId xmlns:p14="http://schemas.microsoft.com/office/powerpoint/2010/main" val="25894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C748FD4B-06DA-4F98-A441-48ABEA4C8B82}"/>
              </a:ext>
            </a:extLst>
          </p:cNvPr>
          <p:cNvSpPr txBox="1"/>
          <p:nvPr/>
        </p:nvSpPr>
        <p:spPr>
          <a:xfrm>
            <a:off x="5305647" y="2420956"/>
            <a:ext cx="6674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</a:rPr>
              <a:t>Mgr. Miroslava Štefániková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13DF5925-9477-4A70-85C9-167E196AA6EA}"/>
              </a:ext>
            </a:extLst>
          </p:cNvPr>
          <p:cNvSpPr txBox="1"/>
          <p:nvPr/>
        </p:nvSpPr>
        <p:spPr>
          <a:xfrm>
            <a:off x="7733174" y="3344438"/>
            <a:ext cx="27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C00000"/>
                </a:solidFill>
              </a:rPr>
              <a:t>Tisovec</a:t>
            </a:r>
          </a:p>
        </p:txBody>
      </p:sp>
      <p:pic>
        <p:nvPicPr>
          <p:cNvPr id="16" name="Zástupný objekt pre obsah 15" descr="Obrázok, na ktorom je osoba, stena, vnútri, okuliare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85760F-70AE-4513-B263-941380A9C0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8" y="864357"/>
            <a:ext cx="3518099" cy="4690800"/>
          </a:xfrm>
        </p:spPr>
      </p:pic>
    </p:spTree>
    <p:extLst>
      <p:ext uri="{BB962C8B-B14F-4D97-AF65-F5344CB8AC3E}">
        <p14:creationId xmlns:p14="http://schemas.microsoft.com/office/powerpoint/2010/main" val="295576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žena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F478F2A7-FAE2-40DC-A3FF-F90C54E8F9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5" y="865019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C64AC958-851E-4AF4-ABE4-2B49D88FBBA2}"/>
              </a:ext>
            </a:extLst>
          </p:cNvPr>
          <p:cNvSpPr txBox="1"/>
          <p:nvPr/>
        </p:nvSpPr>
        <p:spPr>
          <a:xfrm>
            <a:off x="5989977" y="2420957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</a:rPr>
              <a:t>RNDr. Jana </a:t>
            </a:r>
            <a:r>
              <a:rPr lang="sk-SK" sz="4400" dirty="0" err="1">
                <a:solidFill>
                  <a:srgbClr val="C00000"/>
                </a:solidFill>
              </a:rPr>
              <a:t>Kobelová</a:t>
            </a:r>
            <a:endParaRPr lang="sk-SK" sz="4400" dirty="0">
              <a:solidFill>
                <a:srgbClr val="C0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D4CCF4DA-8719-45CE-B5E2-5D2B3C5866CF}"/>
              </a:ext>
            </a:extLst>
          </p:cNvPr>
          <p:cNvSpPr txBox="1"/>
          <p:nvPr/>
        </p:nvSpPr>
        <p:spPr>
          <a:xfrm>
            <a:off x="7537706" y="3322040"/>
            <a:ext cx="347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C00000"/>
                </a:solidFill>
              </a:rPr>
              <a:t>Brezno</a:t>
            </a:r>
          </a:p>
        </p:txBody>
      </p:sp>
    </p:spTree>
    <p:extLst>
      <p:ext uri="{BB962C8B-B14F-4D97-AF65-F5344CB8AC3E}">
        <p14:creationId xmlns:p14="http://schemas.microsoft.com/office/powerpoint/2010/main" val="198978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vnútri, muž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05976CB4-4008-4AFA-A138-CE7AC8AD55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9" y="844998"/>
            <a:ext cx="3514057" cy="4690800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D3451AE9-3E0C-4B12-A1AC-046906CEC845}"/>
              </a:ext>
            </a:extLst>
          </p:cNvPr>
          <p:cNvSpPr txBox="1"/>
          <p:nvPr/>
        </p:nvSpPr>
        <p:spPr>
          <a:xfrm>
            <a:off x="6862039" y="222974"/>
            <a:ext cx="457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Beke</a:t>
            </a:r>
            <a:r>
              <a:rPr lang="sk-SK" sz="4800" dirty="0">
                <a:solidFill>
                  <a:srgbClr val="C00000"/>
                </a:solidFill>
              </a:rPr>
              <a:t> Patrik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1F2D19FD-A969-4EE8-9D6A-3171864989F5}"/>
              </a:ext>
            </a:extLst>
          </p:cNvPr>
          <p:cNvSpPr txBox="1"/>
          <p:nvPr/>
        </p:nvSpPr>
        <p:spPr>
          <a:xfrm>
            <a:off x="5252979" y="1380814"/>
            <a:ext cx="6188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 živote sa nestratí,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o tom žiadne debaty.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Chalan dlhý ako stožiar,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nezničí ho žiaden požiar.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Sparťan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Beko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má veľmi rád,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keď je s každým kamarát.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Vytrvalosť tá ho zdobí,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čo nechce to neurobí.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Matika ho nebaví,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je zdrojom dobrej zábavy.</a:t>
            </a:r>
          </a:p>
        </p:txBody>
      </p:sp>
    </p:spTree>
    <p:extLst>
      <p:ext uri="{BB962C8B-B14F-4D97-AF65-F5344CB8AC3E}">
        <p14:creationId xmlns:p14="http://schemas.microsoft.com/office/powerpoint/2010/main" val="414284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žena, vnútri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CC67D624-55E9-4B21-AD90-82739234E4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81478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70E5B6A5-8EC3-41D2-9BAC-C2FF30B7BE71}"/>
              </a:ext>
            </a:extLst>
          </p:cNvPr>
          <p:cNvSpPr txBox="1"/>
          <p:nvPr/>
        </p:nvSpPr>
        <p:spPr>
          <a:xfrm>
            <a:off x="6448885" y="247085"/>
            <a:ext cx="512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rgbClr val="C00000"/>
                </a:solidFill>
              </a:rPr>
              <a:t>Buchtová Nina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FD4C12CE-C56D-49DC-8AF2-5AA1BB6D4D75}"/>
              </a:ext>
            </a:extLst>
          </p:cNvPr>
          <p:cNvSpPr txBox="1"/>
          <p:nvPr/>
        </p:nvSpPr>
        <p:spPr>
          <a:xfrm>
            <a:off x="5204876" y="1885555"/>
            <a:ext cx="63689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Dlhé vlasy, črty tváre ako z Ázie,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to je Nina, každý na škole to vie.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Tisovčanka  dušou i telom, </a:t>
            </a:r>
          </a:p>
          <a:p>
            <a:pPr algn="ctr"/>
            <a:r>
              <a:rPr lang="sk-SK" sz="2400">
                <a:solidFill>
                  <a:srgbClr val="C00000"/>
                </a:solidFill>
                <a:latin typeface="Abadi" panose="020B0604020104020204" pitchFamily="34" charset="0"/>
              </a:rPr>
              <a:t>niet jej 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páru na svete celom.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Niekomu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Pokahontas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pripomínať môže,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nahlas to nevravte, varuj vás Bože.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Chemické vzorce jej po mysli behajú,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až tak ťažké ako iným sa je nezdajú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311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A112F79E-3E6B-4C07-A3FE-D5E4B72F7C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5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664E87AE-8C63-4189-9425-F198A7D12019}"/>
              </a:ext>
            </a:extLst>
          </p:cNvPr>
          <p:cNvSpPr txBox="1"/>
          <p:nvPr/>
        </p:nvSpPr>
        <p:spPr>
          <a:xfrm>
            <a:off x="5518297" y="213919"/>
            <a:ext cx="584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Čverčko</a:t>
            </a:r>
            <a:r>
              <a:rPr lang="sk-SK" sz="4800" dirty="0">
                <a:solidFill>
                  <a:srgbClr val="C00000"/>
                </a:solidFill>
              </a:rPr>
              <a:t> John Michael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E3624714-3C6B-4DA2-B1B5-BDC46F3CA9E5}"/>
              </a:ext>
            </a:extLst>
          </p:cNvPr>
          <p:cNvSpPr txBox="1"/>
          <p:nvPr/>
        </p:nvSpPr>
        <p:spPr>
          <a:xfrm>
            <a:off x="4933507" y="1516223"/>
            <a:ext cx="64326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Vzrastovo je malý dosť,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srší z neho len radosť.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Celé dni sa len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lolko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drví,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na svete by chcel byť prvý.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Americký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čávo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raz bude mať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bávo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Škola pre neho nie je vôbec prekážka,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len slovenčina malá mozgová porážka.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Keď sa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matura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zrušila bol veľmi rád,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s Remeňom však nebol až taký kamarát.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618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osoba, stena, vnútri, muž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98053AAA-5633-4B91-B15D-AA931F1DF2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" y="764545"/>
            <a:ext cx="3517106" cy="4689475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F2262AAA-64E5-4CB9-A091-BD22160750DF}"/>
              </a:ext>
            </a:extLst>
          </p:cNvPr>
          <p:cNvSpPr txBox="1"/>
          <p:nvPr/>
        </p:nvSpPr>
        <p:spPr>
          <a:xfrm>
            <a:off x="6889455" y="2598003"/>
            <a:ext cx="397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Dančík</a:t>
            </a:r>
            <a:r>
              <a:rPr lang="sk-SK" sz="4800" dirty="0">
                <a:solidFill>
                  <a:srgbClr val="C00000"/>
                </a:solidFill>
              </a:rPr>
              <a:t> Jozef</a:t>
            </a:r>
          </a:p>
        </p:txBody>
      </p:sp>
    </p:spTree>
    <p:extLst>
      <p:ext uri="{BB962C8B-B14F-4D97-AF65-F5344CB8AC3E}">
        <p14:creationId xmlns:p14="http://schemas.microsoft.com/office/powerpoint/2010/main" val="185471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jekt pre obsah 4" descr="Obrázok, na ktorom je strom, vonkajšie, osoba&#10;&#10;Automaticky generovaný popis">
            <a:hlinkClick r:id="rId4" action="ppaction://hlinksldjump"/>
            <a:extLst>
              <a:ext uri="{FF2B5EF4-FFF2-40B4-BE49-F238E27FC236}">
                <a16:creationId xmlns:a16="http://schemas.microsoft.com/office/drawing/2014/main" xmlns="" id="{96BAF9B9-5851-4E72-8000-F14791FF31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5" y="861326"/>
            <a:ext cx="3518100" cy="4690800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F2CF7089-F1CA-485B-B633-9B9AE425F00E}"/>
              </a:ext>
            </a:extLst>
          </p:cNvPr>
          <p:cNvSpPr txBox="1"/>
          <p:nvPr/>
        </p:nvSpPr>
        <p:spPr>
          <a:xfrm>
            <a:off x="5996716" y="213919"/>
            <a:ext cx="636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solidFill>
                  <a:srgbClr val="C00000"/>
                </a:solidFill>
              </a:rPr>
              <a:t>Dobišová</a:t>
            </a:r>
            <a:r>
              <a:rPr lang="sk-SK" sz="4800" dirty="0">
                <a:solidFill>
                  <a:srgbClr val="C00000"/>
                </a:solidFill>
              </a:rPr>
              <a:t> Marianna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349BBD93-3D73-447D-81DF-284F5B9252B7}"/>
              </a:ext>
            </a:extLst>
          </p:cNvPr>
          <p:cNvSpPr txBox="1"/>
          <p:nvPr/>
        </p:nvSpPr>
        <p:spPr>
          <a:xfrm>
            <a:off x="5380074" y="1275907"/>
            <a:ext cx="6092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Divadlo na škole vedie,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vždy je samé prekvapenie.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Rada popíja aj punč vianočný,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pokiaľ nepríde problém žalúdočný.</a:t>
            </a:r>
          </a:p>
          <a:p>
            <a:pPr algn="ctr"/>
            <a:endParaRPr lang="sk-SK" sz="2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Potom už je koniec srandy,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potrestanie celej bandy.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Anglickú kráľovskú rodinu obľubuje,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cestovanie po svete zo srdca miluje.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Dejepis a SPS si na </a:t>
            </a:r>
            <a:r>
              <a:rPr lang="sk-SK" sz="2400" dirty="0" err="1">
                <a:solidFill>
                  <a:srgbClr val="C00000"/>
                </a:solidFill>
                <a:latin typeface="Abadi" panose="020B0604020104020204" pitchFamily="34" charset="0"/>
              </a:rPr>
              <a:t>maturu</a:t>
            </a:r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 zvolila,</a:t>
            </a:r>
          </a:p>
          <a:p>
            <a:pPr algn="ctr"/>
            <a:r>
              <a:rPr lang="sk-SK" sz="2400" dirty="0">
                <a:solidFill>
                  <a:srgbClr val="C00000"/>
                </a:solidFill>
                <a:latin typeface="Abadi" panose="020B0604020104020204" pitchFamily="34" charset="0"/>
              </a:rPr>
              <a:t>nik nevie či to s nemčinou dobre urobila.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0241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1171</TotalTime>
  <Words>1297</Words>
  <Application>Microsoft Office PowerPoint</Application>
  <PresentationFormat>Širokouhlá</PresentationFormat>
  <Paragraphs>264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Abadi</vt:lpstr>
      <vt:lpstr>Arial</vt:lpstr>
      <vt:lpstr>Calibri</vt:lpstr>
      <vt:lpstr>Impact</vt:lpstr>
      <vt:lpstr>Hlavná udalosť</vt:lpstr>
      <vt:lpstr>5.A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Kamil Bútor</dc:creator>
  <cp:lastModifiedBy>Juraj Remeň</cp:lastModifiedBy>
  <cp:revision>38</cp:revision>
  <dcterms:created xsi:type="dcterms:W3CDTF">2021-03-25T09:52:35Z</dcterms:created>
  <dcterms:modified xsi:type="dcterms:W3CDTF">2022-05-26T08:56:27Z</dcterms:modified>
</cp:coreProperties>
</file>