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Ľudské práva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69024" y="3956280"/>
            <a:ext cx="1734906" cy="487533"/>
          </a:xfrm>
        </p:spPr>
        <p:txBody>
          <a:bodyPr>
            <a:normAutofit fontScale="62500" lnSpcReduction="20000"/>
          </a:bodyPr>
          <a:lstStyle/>
          <a:p>
            <a:r>
              <a:rPr lang="sk-SK" dirty="0" err="1" smtClean="0"/>
              <a:t>Bianka</a:t>
            </a:r>
            <a:r>
              <a:rPr lang="sk-SK" dirty="0" smtClean="0"/>
              <a:t> </a:t>
            </a:r>
            <a:r>
              <a:rPr lang="sk-SK" dirty="0" err="1" smtClean="0"/>
              <a:t>Záchenská</a:t>
            </a:r>
            <a:r>
              <a:rPr lang="sk-SK" dirty="0" smtClean="0"/>
              <a:t> </a:t>
            </a:r>
          </a:p>
          <a:p>
            <a:r>
              <a:rPr lang="sk-SK" dirty="0" smtClean="0"/>
              <a:t>3.B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94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/>
              <a:t>Ľudské práva</a:t>
            </a:r>
            <a:r>
              <a:rPr lang="sk-SK" dirty="0"/>
              <a:t> </a:t>
            </a:r>
            <a:r>
              <a:rPr lang="sk-SK" dirty="0" smtClean="0"/>
              <a:t>sú dané</a:t>
            </a:r>
            <a:r>
              <a:rPr lang="sk-SK" dirty="0"/>
              <a:t> práva, ktoré prislúchajú každému človeku od narodenia. V minulosti boli tieto práva priznávané iba vládcom a </a:t>
            </a:r>
            <a:r>
              <a:rPr lang="sk-SK" dirty="0" smtClean="0"/>
              <a:t>šľachte. </a:t>
            </a:r>
          </a:p>
          <a:p>
            <a:pPr marL="0" indent="0">
              <a:buNone/>
            </a:pPr>
            <a:r>
              <a:rPr lang="sk-SK" dirty="0" smtClean="0"/>
              <a:t>Medzi </a:t>
            </a:r>
            <a:r>
              <a:rPr lang="sk-SK" dirty="0"/>
              <a:t>základné ľudské práva patrí napríklad právo na život, osobnú slobodu a bezpečnosť, slobodu </a:t>
            </a:r>
            <a:r>
              <a:rPr lang="sk-SK" dirty="0" smtClean="0"/>
              <a:t>prejavu, právo </a:t>
            </a:r>
            <a:r>
              <a:rPr lang="sk-SK" dirty="0"/>
              <a:t>zhromažďovania a iné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Sú to univerzálne práva všetkých ľudských bytostí, nezávislé od jurisdikcie alebo iných faktorov ako sú etnický pôvod, národnosť, </a:t>
            </a:r>
            <a:r>
              <a:rPr lang="sk-SK" dirty="0" smtClean="0"/>
              <a:t>náboženstvo alebo pohlavie.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48513" y="1542516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Myšlienka ľudských práv pochádza z filozofických myšlienok a konceptov prirodzených práv formovaných hlavne počas doby </a:t>
            </a:r>
            <a:r>
              <a:rPr lang="sk-SK" dirty="0" smtClean="0"/>
              <a:t>osvietenstva.</a:t>
            </a:r>
          </a:p>
          <a:p>
            <a:pPr marL="0" indent="0">
              <a:buNone/>
            </a:pPr>
            <a:r>
              <a:rPr lang="sk-SK" dirty="0"/>
              <a:t>Z</a:t>
            </a:r>
            <a:r>
              <a:rPr lang="sk-SK" dirty="0" smtClean="0"/>
              <a:t>o</a:t>
            </a:r>
            <a:r>
              <a:rPr lang="sk-SK" dirty="0"/>
              <a:t> Všeobecnej deklarácie ľudských práv, sú ľudské práva, prinajmenšom v povojnovom období, </a:t>
            </a:r>
            <a:r>
              <a:rPr lang="sk-SK" dirty="0" err="1"/>
              <a:t>konceptualizované</a:t>
            </a:r>
            <a:r>
              <a:rPr lang="sk-SK" dirty="0"/>
              <a:t> na základoch ľudskej dôstojnosti a ponechávajú si svoj univerzálny charakter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Existencia, opodstatnenosť a obsah ľudských práv sú neustálym predmetom diskusie filozofických a politických vied. Z právneho hľadiska sú ľudské práva zakotvené v medzinárodných zákonoch a dohodách, ako aj vo vnútroštátnych zákonoch mnohých krajín.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94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Všeobecná deklarácia ľudských práv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425426"/>
            <a:ext cx="4678822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Všeobecná deklarácia ľudských </a:t>
            </a:r>
            <a:r>
              <a:rPr lang="sk-SK" b="1" dirty="0" smtClean="0"/>
              <a:t>práv</a:t>
            </a:r>
            <a:r>
              <a:rPr lang="sk-SK" dirty="0" smtClean="0"/>
              <a:t> </a:t>
            </a:r>
            <a:r>
              <a:rPr lang="sk-SK" dirty="0"/>
              <a:t>je prvým medzinárodným dokumentom, ktorý chráni </a:t>
            </a:r>
            <a:r>
              <a:rPr lang="sk-SK" dirty="0" smtClean="0"/>
              <a:t>ľudské práva</a:t>
            </a:r>
            <a:r>
              <a:rPr lang="sk-SK" dirty="0"/>
              <a:t>. Tvorba deklarácie trvala približne dva </a:t>
            </a:r>
            <a:r>
              <a:rPr lang="sk-SK" dirty="0" smtClean="0"/>
              <a:t>roky. </a:t>
            </a:r>
            <a:r>
              <a:rPr lang="sk-SK" dirty="0"/>
              <a:t>D</a:t>
            </a:r>
            <a:r>
              <a:rPr lang="sk-SK" dirty="0" smtClean="0"/>
              <a:t>eklarácia</a:t>
            </a:r>
            <a:r>
              <a:rPr lang="sk-SK" dirty="0"/>
              <a:t> </a:t>
            </a:r>
            <a:r>
              <a:rPr lang="sk-SK" dirty="0" smtClean="0"/>
              <a:t>bola nakoniec prijatá</a:t>
            </a:r>
            <a:r>
              <a:rPr lang="sk-SK" dirty="0"/>
              <a:t> Valným zhromaždením Organizácie Spojených </a:t>
            </a:r>
            <a:r>
              <a:rPr lang="sk-SK" dirty="0" smtClean="0"/>
              <a:t>národov (OSN).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93720"/>
            <a:ext cx="5309092" cy="41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83078" y="1651684"/>
            <a:ext cx="5125299" cy="436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Bolo to 10</a:t>
            </a:r>
            <a:r>
              <a:rPr lang="sk-SK" dirty="0"/>
              <a:t>. december 1948 v Paríži. Kedy 48 štátov hlasovalo za prijatie dokumentu, zatiaľ čo osem štátov sa hlasovania zdržalo, medzi nimi aj Česko-Slovensko. 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Najväčším </a:t>
            </a:r>
            <a:r>
              <a:rPr lang="sk-SK" dirty="0"/>
              <a:t>nedostatkom deklarácie bolo to, že bola ustanovená ako rezolúcia, nemala teda právnu povahu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Čo sa týka záväznosti, </a:t>
            </a:r>
            <a:r>
              <a:rPr lang="sk-SK" dirty="0" smtClean="0"/>
              <a:t>deklarácia </a:t>
            </a:r>
            <a:r>
              <a:rPr lang="sk-SK" dirty="0"/>
              <a:t>má v súčasnosti charakter zvykového práva a nie je záväzným medzinárodným právom, hoci v roku </a:t>
            </a:r>
            <a:r>
              <a:rPr lang="sk-SK" dirty="0" smtClean="0"/>
              <a:t>1966</a:t>
            </a:r>
            <a:r>
              <a:rPr lang="sk-SK" dirty="0"/>
              <a:t> boli na základe tohto dokumentu prijaté viaceré medzinárodné </a:t>
            </a:r>
            <a:r>
              <a:rPr lang="sk-SK" dirty="0" smtClean="0"/>
              <a:t>dokumenty.</a:t>
            </a:r>
            <a:endParaRPr lang="sk-SK" dirty="0"/>
          </a:p>
        </p:txBody>
      </p:sp>
      <p:pic>
        <p:nvPicPr>
          <p:cNvPr id="1026" name="Picture 2" descr="Česká republika a OSN | Stálá mise České republiky při OSN v New Yor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23" y="961402"/>
            <a:ext cx="4416424" cy="52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51445" y="1058337"/>
            <a:ext cx="4787990" cy="4822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Autorom návrhu je John </a:t>
            </a:r>
            <a:r>
              <a:rPr lang="sk-SK" dirty="0" err="1"/>
              <a:t>Peters</a:t>
            </a:r>
            <a:r>
              <a:rPr lang="sk-SK" dirty="0"/>
              <a:t> </a:t>
            </a:r>
            <a:r>
              <a:rPr lang="sk-SK" dirty="0" err="1"/>
              <a:t>Humphrey</a:t>
            </a:r>
            <a:r>
              <a:rPr lang="sk-SK" dirty="0"/>
              <a:t> z Kanady, s výpomocou </a:t>
            </a:r>
            <a:r>
              <a:rPr lang="sk-SK" dirty="0" err="1"/>
              <a:t>Eleanor</a:t>
            </a:r>
            <a:r>
              <a:rPr lang="sk-SK" dirty="0"/>
              <a:t> </a:t>
            </a:r>
            <a:r>
              <a:rPr lang="sk-SK" dirty="0" err="1"/>
              <a:t>Rooseveltovej</a:t>
            </a:r>
            <a:r>
              <a:rPr lang="sk-SK" dirty="0"/>
              <a:t> z </a:t>
            </a:r>
            <a:r>
              <a:rPr lang="sk-SK" dirty="0" smtClean="0"/>
              <a:t>USA a ďalších. </a:t>
            </a:r>
          </a:p>
          <a:p>
            <a:pPr marL="0" indent="0">
              <a:buNone/>
            </a:pPr>
            <a:r>
              <a:rPr lang="sk-SK" dirty="0"/>
              <a:t>Jej vznik a konečná podoba boli nepochybne </a:t>
            </a:r>
            <a:r>
              <a:rPr lang="sk-SK" dirty="0" smtClean="0"/>
              <a:t>ovplyvnené </a:t>
            </a:r>
            <a:r>
              <a:rPr lang="sk-SK" dirty="0"/>
              <a:t>udalosťami druhej svetovej vojny a obrovským rozsahom nacistických zločinov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Ďalším dôvodom, pre ktorý sa Všeobecná deklarácia ľudských práv stala pre OSN prioritou, bol fakt, že Charta Organizácie Spojených národov, ustanovená v roku 1945, sa iba všeobecne dotýkala témy ľudských </a:t>
            </a:r>
            <a:r>
              <a:rPr lang="sk-SK" dirty="0" smtClean="0"/>
              <a:t>práv.</a:t>
            </a:r>
            <a:r>
              <a:rPr lang="sk-SK" dirty="0"/>
              <a:t> 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John Peters Humphrey: The Man and His Speeches History of Human Rights in 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52" y="3737442"/>
            <a:ext cx="41433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eanor Rooseveltová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51" y="685520"/>
            <a:ext cx="21812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1930" y="1595717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Deklarácia obsahuje 30 článkov. Vymenúva základné ľudské práva, akými sú rovnosť ľudí, náboženská sloboda, odmena za vykonanú prácu, právo na odpočinok, právo na bezplatné základné vzdelanie. Potvrdzuje nezrušiteľnosť a </a:t>
            </a:r>
            <a:r>
              <a:rPr lang="sk-SK" dirty="0" err="1"/>
              <a:t>nescudziteľnosť</a:t>
            </a:r>
            <a:r>
              <a:rPr lang="sk-SK" dirty="0"/>
              <a:t> práv všetkých členov ľudskej spoločnosti. Sú v nej zahrnuté všetky tri generácie ľudských a občianskych práv.</a:t>
            </a:r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004" y="3128458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40766" y="2446480"/>
            <a:ext cx="8361229" cy="2098226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39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TM10001105[[fn=Orezanie]]</Template>
  <TotalTime>52</TotalTime>
  <Words>55</Words>
  <Application>Microsoft Office PowerPoint</Application>
  <PresentationFormat>Širokouhlá</PresentationFormat>
  <Paragraphs>19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Ľudské práva</vt:lpstr>
      <vt:lpstr>Prezentácia programu PowerPoint</vt:lpstr>
      <vt:lpstr>Prezentácia programu PowerPoint</vt:lpstr>
      <vt:lpstr>Všeobecná deklarácia ľudských práv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Ľudské práva</dc:title>
  <dc:creator>HP</dc:creator>
  <cp:lastModifiedBy>HP</cp:lastModifiedBy>
  <cp:revision>7</cp:revision>
  <dcterms:created xsi:type="dcterms:W3CDTF">2021-06-03T18:36:21Z</dcterms:created>
  <dcterms:modified xsi:type="dcterms:W3CDTF">2021-06-03T19:29:07Z</dcterms:modified>
</cp:coreProperties>
</file>