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D7AB35-8A71-4FE1-9D3F-1CAE5600F7D0}" type="datetimeFigureOut">
              <a:rPr lang="pl-PL" smtClean="0"/>
              <a:pPr/>
              <a:t>19.03.2021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1DF533-A426-439A-B729-6156BB37DB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Georgia Pro Black" pitchFamily="18" charset="0"/>
              </a:rPr>
              <a:t>Wyniki konkursu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458200" cy="155734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pl-PL" sz="7400" b="1" dirty="0">
                <a:latin typeface="Georgia Pro Black" pitchFamily="18" charset="0"/>
              </a:rPr>
              <a:t>III Wojewódzki Konkurs Plastyczny </a:t>
            </a:r>
          </a:p>
          <a:p>
            <a:pPr algn="ctr"/>
            <a:r>
              <a:rPr lang="pl-PL" sz="7400" b="1" dirty="0">
                <a:latin typeface="Georgia Pro Black" pitchFamily="18" charset="0"/>
              </a:rPr>
              <a:t>„Ćmielowskie korzenie. Ponad czasem”</a:t>
            </a:r>
          </a:p>
          <a:p>
            <a:pPr algn="ctr"/>
            <a:r>
              <a:rPr lang="pl-PL" sz="7400" b="1" dirty="0">
                <a:latin typeface="Georgia Pro Black" pitchFamily="18" charset="0"/>
              </a:rPr>
              <a:t> pod hasłem „KUBIZM W KUBKU”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III - Amelia </a:t>
            </a:r>
            <a:r>
              <a:rPr lang="pl-PL" sz="3100" dirty="0" err="1">
                <a:latin typeface="Georgia Pro Black" pitchFamily="18" charset="0"/>
              </a:rPr>
              <a:t>zawicka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Publiczna szkoła podstawowa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Antoniego Hedy „szarego” w Kunowie</a:t>
            </a:r>
          </a:p>
        </p:txBody>
      </p:sp>
      <p:pic>
        <p:nvPicPr>
          <p:cNvPr id="4" name="Symbol zastępczy zawartości 3" descr="DSC_3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4049" y="1554163"/>
            <a:ext cx="3508302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III - </a:t>
            </a:r>
            <a:r>
              <a:rPr lang="pl-PL" sz="3100" dirty="0" err="1">
                <a:latin typeface="Georgia Pro Black" pitchFamily="18" charset="0"/>
              </a:rPr>
              <a:t>aleksandra</a:t>
            </a:r>
            <a:r>
              <a:rPr lang="pl-PL" sz="3100" dirty="0">
                <a:latin typeface="Georgia Pro Black" pitchFamily="18" charset="0"/>
              </a:rPr>
              <a:t> budzeń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publiczna szkoła podstawowa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Walentego </a:t>
            </a:r>
            <a:r>
              <a:rPr lang="pl-PL" sz="1800" dirty="0" err="1">
                <a:latin typeface="Georgia Pro Black" pitchFamily="18" charset="0"/>
              </a:rPr>
              <a:t>stefańskiego</a:t>
            </a:r>
            <a:r>
              <a:rPr lang="pl-PL" sz="1800" dirty="0">
                <a:latin typeface="Georgia Pro Black" pitchFamily="18" charset="0"/>
              </a:rPr>
              <a:t> w </a:t>
            </a:r>
            <a:r>
              <a:rPr lang="pl-PL" sz="1800" dirty="0" err="1">
                <a:latin typeface="Georgia Pro Black" pitchFamily="18" charset="0"/>
              </a:rPr>
              <a:t>bodzechowie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356376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iii - </a:t>
            </a:r>
            <a:r>
              <a:rPr lang="pl-PL" sz="3100" dirty="0" err="1">
                <a:latin typeface="Georgia Pro Black" pitchFamily="18" charset="0"/>
              </a:rPr>
              <a:t>dominika</a:t>
            </a:r>
            <a:r>
              <a:rPr lang="pl-PL" sz="3100" dirty="0">
                <a:latin typeface="Georgia Pro Black" pitchFamily="18" charset="0"/>
              </a:rPr>
              <a:t> szot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Szkoła podstawowa nr 1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Krzysztofa  szydłowieckiego w </a:t>
            </a:r>
            <a:r>
              <a:rPr lang="pl-PL" sz="1800" dirty="0" err="1">
                <a:latin typeface="Georgia Pro Black" pitchFamily="18" charset="0"/>
              </a:rPr>
              <a:t>ćmielowie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6683" y="1554163"/>
            <a:ext cx="6383033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iii - </a:t>
            </a:r>
            <a:r>
              <a:rPr lang="pl-PL" sz="3100" dirty="0" err="1">
                <a:latin typeface="Georgia Pro Black" pitchFamily="18" charset="0"/>
              </a:rPr>
              <a:t>agnieszka</a:t>
            </a:r>
            <a:r>
              <a:rPr lang="pl-PL" sz="3100" dirty="0">
                <a:latin typeface="Georgia Pro Black" pitchFamily="18" charset="0"/>
              </a:rPr>
              <a:t> wąs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szkoła podstawowa nr 2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Partyzantów ziemi opatowskiej w </a:t>
            </a:r>
            <a:r>
              <a:rPr lang="pl-PL" sz="1800" dirty="0" err="1">
                <a:latin typeface="Georgia Pro Black" pitchFamily="18" charset="0"/>
              </a:rPr>
              <a:t>opatowie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972" y="1554163"/>
            <a:ext cx="6686456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 flipV="1">
            <a:off x="9644098" y="6143644"/>
            <a:ext cx="295308" cy="206395"/>
          </a:xfrm>
        </p:spPr>
        <p:txBody>
          <a:bodyPr>
            <a:normAutofit fontScale="25000" lnSpcReduction="20000"/>
          </a:bodyPr>
          <a:lstStyle/>
          <a:p>
            <a:pPr algn="r"/>
            <a:endParaRPr lang="pl-PL" sz="6000" dirty="0"/>
          </a:p>
          <a:p>
            <a:pPr algn="r"/>
            <a:endParaRPr lang="pl-PL" sz="6000" dirty="0"/>
          </a:p>
          <a:p>
            <a:pPr algn="r"/>
            <a:endParaRPr lang="pl-PL" sz="6000" dirty="0"/>
          </a:p>
          <a:p>
            <a:pPr algn="r"/>
            <a:endParaRPr lang="pl-PL" sz="6000" b="1" dirty="0">
              <a:latin typeface="Curlz MT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00232" y="307181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latin typeface="Curlz MT" pitchFamily="82" charset="0"/>
              </a:rPr>
              <a:t>Gratulujemy!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 - Maja Rogala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Szkoła Podstawowa  im. Jana </a:t>
            </a:r>
            <a:r>
              <a:rPr lang="pl-PL" sz="1800" dirty="0" err="1">
                <a:latin typeface="Georgia Pro Black" pitchFamily="18" charset="0"/>
              </a:rPr>
              <a:t>pawła</a:t>
            </a:r>
            <a:r>
              <a:rPr lang="pl-PL" sz="1800" dirty="0">
                <a:latin typeface="Georgia Pro Black" pitchFamily="18" charset="0"/>
              </a:rPr>
              <a:t> ii w Zbludowicach</a:t>
            </a:r>
          </a:p>
        </p:txBody>
      </p:sp>
      <p:pic>
        <p:nvPicPr>
          <p:cNvPr id="4" name="Symbol zastępczy zawartości 3" descr="DSC_3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1780" y="1554163"/>
            <a:ext cx="6572839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 - Maja Czerwińska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Publiczna szkoła Podstawowa nr 3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Bolesława chrobrego w Ostrowcu św.</a:t>
            </a:r>
          </a:p>
        </p:txBody>
      </p:sp>
      <p:pic>
        <p:nvPicPr>
          <p:cNvPr id="4" name="Symbol zastępczy zawartości 3" descr="DSC_3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8428" y="1554163"/>
            <a:ext cx="3239543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>
                <a:latin typeface="Georgia Pro Black" pitchFamily="18" charset="0"/>
              </a:rPr>
              <a:t>Miejsce I - Alicja Adamczak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Szkoła podstawowa nr 8 w </a:t>
            </a:r>
            <a:r>
              <a:rPr lang="pl-PL" sz="1800" dirty="0" err="1">
                <a:latin typeface="Georgia Pro Black" pitchFamily="18" charset="0"/>
              </a:rPr>
              <a:t>kielcach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5557" y="1554163"/>
            <a:ext cx="3185286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 - Karolina szot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Szkoła podstawowa nr 1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Krzysztofa szydłowieckiego w </a:t>
            </a:r>
            <a:r>
              <a:rPr lang="pl-PL" sz="1800" dirty="0" err="1">
                <a:latin typeface="Georgia Pro Black" pitchFamily="18" charset="0"/>
              </a:rPr>
              <a:t>ćmielowie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5599" y="1554163"/>
            <a:ext cx="3405202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 - </a:t>
            </a:r>
            <a:r>
              <a:rPr lang="pl-PL" sz="3100" dirty="0" err="1">
                <a:latin typeface="Georgia Pro Black" pitchFamily="18" charset="0"/>
              </a:rPr>
              <a:t>julia</a:t>
            </a:r>
            <a:r>
              <a:rPr lang="pl-PL" sz="3100" dirty="0">
                <a:latin typeface="Georgia Pro Black" pitchFamily="18" charset="0"/>
              </a:rPr>
              <a:t> </a:t>
            </a:r>
            <a:r>
              <a:rPr lang="pl-PL" sz="3100" dirty="0" err="1">
                <a:latin typeface="Georgia Pro Black" pitchFamily="18" charset="0"/>
              </a:rPr>
              <a:t>Turbakiewicz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katolicka publiczna szkoła podstawowa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 im. Św. Zygmunta szczęsnego Felińskiego w </a:t>
            </a:r>
            <a:r>
              <a:rPr lang="pl-PL" sz="1800" dirty="0" err="1">
                <a:latin typeface="Georgia Pro Black" pitchFamily="18" charset="0"/>
              </a:rPr>
              <a:t>ostrowcu</a:t>
            </a:r>
            <a:r>
              <a:rPr lang="pl-PL" sz="1800" dirty="0">
                <a:latin typeface="Georgia Pro Black" pitchFamily="18" charset="0"/>
              </a:rPr>
              <a:t> św.</a:t>
            </a:r>
          </a:p>
        </p:txBody>
      </p:sp>
      <p:pic>
        <p:nvPicPr>
          <p:cNvPr id="4" name="Symbol zastępczy zawartości 3" descr="DSC_3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962" y="1554163"/>
            <a:ext cx="334847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 - </a:t>
            </a:r>
            <a:r>
              <a:rPr lang="pl-PL" sz="3100" dirty="0" err="1">
                <a:latin typeface="Georgia Pro Black" pitchFamily="18" charset="0"/>
              </a:rPr>
              <a:t>zuzanna</a:t>
            </a:r>
            <a:r>
              <a:rPr lang="pl-PL" sz="3100" dirty="0">
                <a:latin typeface="Georgia Pro Black" pitchFamily="18" charset="0"/>
              </a:rPr>
              <a:t> swat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Publiczna szkoła podstawowa nr 3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Bolesława chrobrego w Ostrowcu Św.</a:t>
            </a:r>
          </a:p>
        </p:txBody>
      </p:sp>
      <p:pic>
        <p:nvPicPr>
          <p:cNvPr id="4" name="Symbol zastępczy zawartości 3" descr="DSC_3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9971" y="1554163"/>
            <a:ext cx="3436457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 - Julia zielonka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Szkoła podstawowa nr 8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Wojska polskiego w </a:t>
            </a:r>
            <a:r>
              <a:rPr lang="pl-PL" sz="1800" dirty="0" err="1">
                <a:latin typeface="Georgia Pro Black" pitchFamily="18" charset="0"/>
              </a:rPr>
              <a:t>kielcach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7292" y="1554163"/>
            <a:ext cx="35018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>
                <a:latin typeface="Georgia Pro Black" pitchFamily="18" charset="0"/>
              </a:rPr>
              <a:t>Miejsce III - </a:t>
            </a:r>
            <a:r>
              <a:rPr lang="pl-PL" sz="3100" dirty="0" err="1">
                <a:latin typeface="Georgia Pro Black" pitchFamily="18" charset="0"/>
              </a:rPr>
              <a:t>weronika</a:t>
            </a:r>
            <a:r>
              <a:rPr lang="pl-PL" sz="3100" dirty="0">
                <a:latin typeface="Georgia Pro Black" pitchFamily="18" charset="0"/>
              </a:rPr>
              <a:t> Banaś</a:t>
            </a:r>
            <a:br>
              <a:rPr lang="pl-PL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Publiczna szkoła podstawowa nr 3 </a:t>
            </a:r>
            <a:br>
              <a:rPr lang="pl-PL" sz="1800" dirty="0">
                <a:latin typeface="Georgia Pro Black" pitchFamily="18" charset="0"/>
              </a:rPr>
            </a:br>
            <a:r>
              <a:rPr lang="pl-PL" sz="1800" dirty="0">
                <a:latin typeface="Georgia Pro Black" pitchFamily="18" charset="0"/>
              </a:rPr>
              <a:t>im. Hieronima  łaskiego w </a:t>
            </a:r>
            <a:r>
              <a:rPr lang="pl-PL" sz="1800" dirty="0" err="1">
                <a:latin typeface="Georgia Pro Black" pitchFamily="18" charset="0"/>
              </a:rPr>
              <a:t>staszowie</a:t>
            </a:r>
            <a:endParaRPr lang="pl-PL" sz="1800" dirty="0">
              <a:latin typeface="Georgia Pro Black" pitchFamily="18" charset="0"/>
            </a:endParaRPr>
          </a:p>
        </p:txBody>
      </p:sp>
      <p:pic>
        <p:nvPicPr>
          <p:cNvPr id="4" name="Symbol zastępczy zawartości 3" descr="DSC_3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9002" y="1554163"/>
            <a:ext cx="313839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235</Words>
  <Application>Microsoft Office PowerPoint</Application>
  <PresentationFormat>Pokaz na ekranie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Curlz MT</vt:lpstr>
      <vt:lpstr>Franklin Gothic Book</vt:lpstr>
      <vt:lpstr>Franklin Gothic Medium</vt:lpstr>
      <vt:lpstr>Georgia Pro Black</vt:lpstr>
      <vt:lpstr>Wingdings 2</vt:lpstr>
      <vt:lpstr>Wędrówka</vt:lpstr>
      <vt:lpstr>Wyniki konkursu</vt:lpstr>
      <vt:lpstr>Miejsce I - Maja Rogala Szkoła Podstawowa  im. Jana pawła ii w Zbludowicach</vt:lpstr>
      <vt:lpstr>Miejsce I - Maja Czerwińska Publiczna szkoła Podstawowa nr 3  im. Bolesława chrobrego w Ostrowcu św.</vt:lpstr>
      <vt:lpstr>Miejsce I - Alicja Adamczak Szkoła podstawowa nr 8 w kielcach</vt:lpstr>
      <vt:lpstr>Miejsce II - Karolina szot Szkoła podstawowa nr 1  im. Krzysztofa szydłowieckiego w ćmielowie</vt:lpstr>
      <vt:lpstr>Miejsce II - julia Turbakiewicz katolicka publiczna szkoła podstawowa  im. Św. Zygmunta szczęsnego Felińskiego w ostrowcu św.</vt:lpstr>
      <vt:lpstr>Miejsce II - zuzanna swat Publiczna szkoła podstawowa nr 3  im. Bolesława chrobrego w Ostrowcu Św.</vt:lpstr>
      <vt:lpstr>Miejsce II - Julia zielonka Szkoła podstawowa nr 8  im. Wojska polskiego w kielcach</vt:lpstr>
      <vt:lpstr>Miejsce III - weronika Banaś Publiczna szkoła podstawowa nr 3  im. Hieronima  łaskiego w staszowie</vt:lpstr>
      <vt:lpstr>Miejsce III - Amelia zawicka Publiczna szkoła podstawowa  im. Antoniego Hedy „szarego” w Kunowie</vt:lpstr>
      <vt:lpstr>Miejsce III - aleksandra budzeń publiczna szkoła podstawowa  im. Walentego stefańskiego w bodzechowie</vt:lpstr>
      <vt:lpstr>Miejsce iii - dominika szot Szkoła podstawowa nr 1 im. Krzysztofa  szydłowieckiego w ćmielowie</vt:lpstr>
      <vt:lpstr>Miejsce iii - agnieszka wąs szkoła podstawowa nr 2 im. Partyzantów ziemi opatowskiej w opatowie</vt:lpstr>
      <vt:lpstr>Prezentacja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Prace Laureatów</dc:title>
  <dc:creator>Gosc</dc:creator>
  <cp:lastModifiedBy>Aneta Szczygieł</cp:lastModifiedBy>
  <cp:revision>20</cp:revision>
  <dcterms:created xsi:type="dcterms:W3CDTF">2021-03-18T07:55:20Z</dcterms:created>
  <dcterms:modified xsi:type="dcterms:W3CDTF">2021-03-19T06:39:34Z</dcterms:modified>
</cp:coreProperties>
</file>